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9" r:id="rId1"/>
    <p:sldMasterId id="2147483650" r:id="rId2"/>
    <p:sldMasterId id="2147483653" r:id="rId3"/>
    <p:sldMasterId id="2147483654" r:id="rId4"/>
    <p:sldMasterId id="2147483651" r:id="rId5"/>
    <p:sldMasterId id="2147483652" r:id="rId6"/>
  </p:sldMasterIdLst>
  <p:notesMasterIdLst>
    <p:notesMasterId r:id="rId8"/>
  </p:notesMasterIdLst>
  <p:sldIdLst>
    <p:sldId id="256" r:id="rId7"/>
  </p:sldIdLst>
  <p:sldSz cx="43891200" cy="32918400"/>
  <p:notesSz cx="32461200" cy="43434000"/>
  <p:defaultTextStyle>
    <a:defPPr>
      <a:defRPr lang="en-US"/>
    </a:defPPr>
    <a:lvl1pPr algn="l" rtl="0" eaLnBrk="0" fontAlgn="base" hangingPunct="0">
      <a:spcBef>
        <a:spcPct val="0"/>
      </a:spcBef>
      <a:spcAft>
        <a:spcPct val="0"/>
      </a:spcAft>
      <a:defRPr sz="2900" kern="1200">
        <a:solidFill>
          <a:schemeClr val="tx1"/>
        </a:solidFill>
        <a:latin typeface="Arial Narrow"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900" kern="1200">
        <a:solidFill>
          <a:schemeClr val="tx1"/>
        </a:solidFill>
        <a:latin typeface="Arial Narrow"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900" kern="1200">
        <a:solidFill>
          <a:schemeClr val="tx1"/>
        </a:solidFill>
        <a:latin typeface="Arial Narrow"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900" kern="1200">
        <a:solidFill>
          <a:schemeClr val="tx1"/>
        </a:solidFill>
        <a:latin typeface="Arial Narrow"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900" kern="1200">
        <a:solidFill>
          <a:schemeClr val="tx1"/>
        </a:solidFill>
        <a:latin typeface="Arial Narrow" panose="020B0604020202020204" pitchFamily="34" charset="0"/>
        <a:ea typeface="ＭＳ Ｐゴシック" panose="020B0600070205080204" pitchFamily="34" charset="-128"/>
        <a:cs typeface="+mn-cs"/>
      </a:defRPr>
    </a:lvl5pPr>
    <a:lvl6pPr marL="2286000" algn="l" defTabSz="914400" rtl="0" eaLnBrk="1" latinLnBrk="0" hangingPunct="1">
      <a:defRPr sz="2900" kern="1200">
        <a:solidFill>
          <a:schemeClr val="tx1"/>
        </a:solidFill>
        <a:latin typeface="Arial Narrow" panose="020B0604020202020204" pitchFamily="34" charset="0"/>
        <a:ea typeface="ＭＳ Ｐゴシック" panose="020B0600070205080204" pitchFamily="34" charset="-128"/>
        <a:cs typeface="+mn-cs"/>
      </a:defRPr>
    </a:lvl6pPr>
    <a:lvl7pPr marL="2743200" algn="l" defTabSz="914400" rtl="0" eaLnBrk="1" latinLnBrk="0" hangingPunct="1">
      <a:defRPr sz="2900" kern="1200">
        <a:solidFill>
          <a:schemeClr val="tx1"/>
        </a:solidFill>
        <a:latin typeface="Arial Narrow" panose="020B0604020202020204" pitchFamily="34" charset="0"/>
        <a:ea typeface="ＭＳ Ｐゴシック" panose="020B0600070205080204" pitchFamily="34" charset="-128"/>
        <a:cs typeface="+mn-cs"/>
      </a:defRPr>
    </a:lvl7pPr>
    <a:lvl8pPr marL="3200400" algn="l" defTabSz="914400" rtl="0" eaLnBrk="1" latinLnBrk="0" hangingPunct="1">
      <a:defRPr sz="2900" kern="1200">
        <a:solidFill>
          <a:schemeClr val="tx1"/>
        </a:solidFill>
        <a:latin typeface="Arial Narrow" panose="020B0604020202020204" pitchFamily="34" charset="0"/>
        <a:ea typeface="ＭＳ Ｐゴシック" panose="020B0600070205080204" pitchFamily="34" charset="-128"/>
        <a:cs typeface="+mn-cs"/>
      </a:defRPr>
    </a:lvl8pPr>
    <a:lvl9pPr marL="3657600" algn="l" defTabSz="914400" rtl="0" eaLnBrk="1" latinLnBrk="0" hangingPunct="1">
      <a:defRPr sz="2900" kern="1200">
        <a:solidFill>
          <a:schemeClr val="tx1"/>
        </a:solidFill>
        <a:latin typeface="Arial Narrow"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212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8"/>
    <p:restoredTop sz="93443"/>
  </p:normalViewPr>
  <p:slideViewPr>
    <p:cSldViewPr>
      <p:cViewPr varScale="1">
        <p:scale>
          <a:sx n="19" d="100"/>
          <a:sy n="19" d="100"/>
        </p:scale>
        <p:origin x="1640" y="312"/>
      </p:cViewPr>
      <p:guideLst>
        <p:guide orient="horz" pos="10368"/>
        <p:guide pos="21293"/>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7A52C020-F16C-0148-BB35-4B906D0DC6BC}"/>
              </a:ext>
            </a:extLst>
          </p:cNvPr>
          <p:cNvSpPr>
            <a:spLocks noGrp="1" noChangeArrowheads="1"/>
          </p:cNvSpPr>
          <p:nvPr>
            <p:ph type="hdr" sz="quarter"/>
          </p:nvPr>
        </p:nvSpPr>
        <p:spPr bwMode="auto">
          <a:xfrm>
            <a:off x="0" y="0"/>
            <a:ext cx="14066838" cy="2171700"/>
          </a:xfrm>
          <a:prstGeom prst="rect">
            <a:avLst/>
          </a:prstGeom>
          <a:noFill/>
          <a:ln>
            <a:noFill/>
          </a:ln>
          <a:effectLst/>
        </p:spPr>
        <p:txBody>
          <a:bodyPr vert="horz" wrap="square" lIns="433682" tIns="216841" rIns="433682" bIns="216841" numCol="1" anchor="t" anchorCtr="0" compatLnSpc="1">
            <a:prstTxWarp prst="textNoShape">
              <a:avLst/>
            </a:prstTxWarp>
          </a:bodyPr>
          <a:lstStyle>
            <a:lvl1pPr defTabSz="4337050" eaLnBrk="1" hangingPunct="1">
              <a:defRPr sz="5700">
                <a:latin typeface="Arial" charset="0"/>
                <a:ea typeface="ＭＳ Ｐゴシック" charset="0"/>
                <a:cs typeface="+mn-cs"/>
              </a:defRPr>
            </a:lvl1pPr>
          </a:lstStyle>
          <a:p>
            <a:pPr>
              <a:defRPr/>
            </a:pPr>
            <a:endParaRPr lang="en-US" dirty="0"/>
          </a:p>
        </p:txBody>
      </p:sp>
      <p:sp>
        <p:nvSpPr>
          <p:cNvPr id="150531" name="Rectangle 3">
            <a:extLst>
              <a:ext uri="{FF2B5EF4-FFF2-40B4-BE49-F238E27FC236}">
                <a16:creationId xmlns:a16="http://schemas.microsoft.com/office/drawing/2014/main" id="{5C44B34D-D31F-E943-8C61-98299DF237FF}"/>
              </a:ext>
            </a:extLst>
          </p:cNvPr>
          <p:cNvSpPr>
            <a:spLocks noGrp="1" noChangeArrowheads="1"/>
          </p:cNvSpPr>
          <p:nvPr>
            <p:ph type="dt" idx="1"/>
          </p:nvPr>
        </p:nvSpPr>
        <p:spPr bwMode="auto">
          <a:xfrm>
            <a:off x="18386425" y="0"/>
            <a:ext cx="14066838" cy="2171700"/>
          </a:xfrm>
          <a:prstGeom prst="rect">
            <a:avLst/>
          </a:prstGeom>
          <a:noFill/>
          <a:ln>
            <a:noFill/>
          </a:ln>
          <a:effectLst/>
        </p:spPr>
        <p:txBody>
          <a:bodyPr vert="horz" wrap="square" lIns="433682" tIns="216841" rIns="433682" bIns="216841" numCol="1" anchor="t" anchorCtr="0" compatLnSpc="1">
            <a:prstTxWarp prst="textNoShape">
              <a:avLst/>
            </a:prstTxWarp>
          </a:bodyPr>
          <a:lstStyle>
            <a:lvl1pPr algn="r" defTabSz="4337050" eaLnBrk="1" hangingPunct="1">
              <a:defRPr sz="5700">
                <a:latin typeface="Arial" charset="0"/>
                <a:ea typeface="ＭＳ Ｐゴシック" charset="0"/>
                <a:cs typeface="+mn-cs"/>
              </a:defRPr>
            </a:lvl1pPr>
          </a:lstStyle>
          <a:p>
            <a:pPr>
              <a:defRPr/>
            </a:pPr>
            <a:endParaRPr lang="en-US" dirty="0"/>
          </a:p>
        </p:txBody>
      </p:sp>
      <p:sp>
        <p:nvSpPr>
          <p:cNvPr id="7172" name="Rectangle 4">
            <a:extLst>
              <a:ext uri="{FF2B5EF4-FFF2-40B4-BE49-F238E27FC236}">
                <a16:creationId xmlns:a16="http://schemas.microsoft.com/office/drawing/2014/main" id="{BCF32E39-7A0D-DC44-B962-7826F7CB8D16}"/>
              </a:ext>
            </a:extLst>
          </p:cNvPr>
          <p:cNvSpPr>
            <a:spLocks noGrp="1" noRot="1" noChangeAspect="1" noChangeArrowheads="1" noTextEdit="1"/>
          </p:cNvSpPr>
          <p:nvPr>
            <p:ph type="sldImg" idx="2"/>
          </p:nvPr>
        </p:nvSpPr>
        <p:spPr bwMode="auto">
          <a:xfrm>
            <a:off x="5372100" y="3257550"/>
            <a:ext cx="21717000" cy="16287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a:extLst>
              <a:ext uri="{FF2B5EF4-FFF2-40B4-BE49-F238E27FC236}">
                <a16:creationId xmlns:a16="http://schemas.microsoft.com/office/drawing/2014/main" id="{080DFADB-EDD6-9F4D-AB7F-18896FAADE73}"/>
              </a:ext>
            </a:extLst>
          </p:cNvPr>
          <p:cNvSpPr>
            <a:spLocks noGrp="1" noChangeArrowheads="1"/>
          </p:cNvSpPr>
          <p:nvPr>
            <p:ph type="body" sz="quarter" idx="3"/>
          </p:nvPr>
        </p:nvSpPr>
        <p:spPr bwMode="auto">
          <a:xfrm>
            <a:off x="3246438" y="20631150"/>
            <a:ext cx="25968325" cy="19545300"/>
          </a:xfrm>
          <a:prstGeom prst="rect">
            <a:avLst/>
          </a:prstGeom>
          <a:noFill/>
          <a:ln>
            <a:noFill/>
          </a:ln>
          <a:effectLst/>
        </p:spPr>
        <p:txBody>
          <a:bodyPr vert="horz" wrap="square" lIns="433682" tIns="216841" rIns="433682" bIns="2168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a:extLst>
              <a:ext uri="{FF2B5EF4-FFF2-40B4-BE49-F238E27FC236}">
                <a16:creationId xmlns:a16="http://schemas.microsoft.com/office/drawing/2014/main" id="{DFEB0787-EB82-2946-B18F-6D2265FE7BB7}"/>
              </a:ext>
            </a:extLst>
          </p:cNvPr>
          <p:cNvSpPr>
            <a:spLocks noGrp="1" noChangeArrowheads="1"/>
          </p:cNvSpPr>
          <p:nvPr>
            <p:ph type="ftr" sz="quarter" idx="4"/>
          </p:nvPr>
        </p:nvSpPr>
        <p:spPr bwMode="auto">
          <a:xfrm>
            <a:off x="0" y="41254363"/>
            <a:ext cx="14066838" cy="2171700"/>
          </a:xfrm>
          <a:prstGeom prst="rect">
            <a:avLst/>
          </a:prstGeom>
          <a:noFill/>
          <a:ln>
            <a:noFill/>
          </a:ln>
          <a:effectLst/>
        </p:spPr>
        <p:txBody>
          <a:bodyPr vert="horz" wrap="square" lIns="433682" tIns="216841" rIns="433682" bIns="216841" numCol="1" anchor="b" anchorCtr="0" compatLnSpc="1">
            <a:prstTxWarp prst="textNoShape">
              <a:avLst/>
            </a:prstTxWarp>
          </a:bodyPr>
          <a:lstStyle>
            <a:lvl1pPr defTabSz="4337050" eaLnBrk="1" hangingPunct="1">
              <a:defRPr sz="5700">
                <a:latin typeface="Arial" charset="0"/>
                <a:ea typeface="ＭＳ Ｐゴシック" charset="0"/>
                <a:cs typeface="+mn-cs"/>
              </a:defRPr>
            </a:lvl1pPr>
          </a:lstStyle>
          <a:p>
            <a:pPr>
              <a:defRPr/>
            </a:pPr>
            <a:endParaRPr lang="en-US" dirty="0"/>
          </a:p>
        </p:txBody>
      </p:sp>
      <p:sp>
        <p:nvSpPr>
          <p:cNvPr id="150535" name="Rectangle 7">
            <a:extLst>
              <a:ext uri="{FF2B5EF4-FFF2-40B4-BE49-F238E27FC236}">
                <a16:creationId xmlns:a16="http://schemas.microsoft.com/office/drawing/2014/main" id="{3964F5BA-7DF0-BD4B-B676-B49DAD9ADBF2}"/>
              </a:ext>
            </a:extLst>
          </p:cNvPr>
          <p:cNvSpPr>
            <a:spLocks noGrp="1" noChangeArrowheads="1"/>
          </p:cNvSpPr>
          <p:nvPr>
            <p:ph type="sldNum" sz="quarter" idx="5"/>
          </p:nvPr>
        </p:nvSpPr>
        <p:spPr bwMode="auto">
          <a:xfrm>
            <a:off x="18386425" y="41254363"/>
            <a:ext cx="14066838" cy="2171700"/>
          </a:xfrm>
          <a:prstGeom prst="rect">
            <a:avLst/>
          </a:prstGeom>
          <a:noFill/>
          <a:ln>
            <a:noFill/>
          </a:ln>
          <a:effectLst/>
        </p:spPr>
        <p:txBody>
          <a:bodyPr vert="horz" wrap="square" lIns="433682" tIns="216841" rIns="433682" bIns="216841" numCol="1" anchor="b" anchorCtr="0" compatLnSpc="1">
            <a:prstTxWarp prst="textNoShape">
              <a:avLst/>
            </a:prstTxWarp>
          </a:bodyPr>
          <a:lstStyle>
            <a:lvl1pPr algn="r" defTabSz="4337050" eaLnBrk="1" hangingPunct="1">
              <a:defRPr sz="5700" smtClean="0">
                <a:latin typeface="Arial" panose="020B0604020202020204" pitchFamily="34" charset="0"/>
              </a:defRPr>
            </a:lvl1pPr>
          </a:lstStyle>
          <a:p>
            <a:pPr>
              <a:defRPr/>
            </a:pPr>
            <a:fld id="{F0D04321-6B21-8946-8773-618A9FBACE2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a:extLst>
              <a:ext uri="{FF2B5EF4-FFF2-40B4-BE49-F238E27FC236}">
                <a16:creationId xmlns:a16="http://schemas.microsoft.com/office/drawing/2014/main" id="{A9A26AD1-1376-7B45-8E03-32810E99D4B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3705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3370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33705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33705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33705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3370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3370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3370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3370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7C7F8BF-EEE9-B543-816C-C44EFC3903B1}" type="slidenum">
              <a:rPr lang="en-US" altLang="en-US" sz="5700"/>
              <a:pPr>
                <a:spcBef>
                  <a:spcPct val="0"/>
                </a:spcBef>
              </a:pPr>
              <a:t>1</a:t>
            </a:fld>
            <a:endParaRPr lang="en-US" altLang="en-US" sz="5700" dirty="0"/>
          </a:p>
        </p:txBody>
      </p:sp>
      <p:sp>
        <p:nvSpPr>
          <p:cNvPr id="9218" name="Rectangle 2">
            <a:extLst>
              <a:ext uri="{FF2B5EF4-FFF2-40B4-BE49-F238E27FC236}">
                <a16:creationId xmlns:a16="http://schemas.microsoft.com/office/drawing/2014/main" id="{90CED422-D78C-3F42-9AD0-5B21AF0B2569}"/>
              </a:ext>
            </a:extLst>
          </p:cNvPr>
          <p:cNvSpPr>
            <a:spLocks noGrp="1" noRot="1" noChangeAspect="1" noChangeArrowheads="1" noTextEdit="1"/>
          </p:cNvSpPr>
          <p:nvPr>
            <p:ph type="sldImg"/>
          </p:nvPr>
        </p:nvSpPr>
        <p:spPr>
          <a:ln/>
        </p:spPr>
      </p:sp>
      <p:sp>
        <p:nvSpPr>
          <p:cNvPr id="151555" name="Rectangle 3">
            <a:extLst>
              <a:ext uri="{FF2B5EF4-FFF2-40B4-BE49-F238E27FC236}">
                <a16:creationId xmlns:a16="http://schemas.microsoft.com/office/drawing/2014/main" id="{3409704E-5028-3241-B409-6EEEB07CCBE3}"/>
              </a:ext>
            </a:extLst>
          </p:cNvPr>
          <p:cNvSpPr>
            <a:spLocks noGrp="1" noChangeArrowheads="1"/>
          </p:cNvSpPr>
          <p:nvPr>
            <p:ph type="body" idx="1"/>
          </p:nvPr>
        </p:nvSpPr>
        <p:spPr/>
        <p:txBody>
          <a:bodyPr/>
          <a:lstStyle/>
          <a:p>
            <a:pPr eaLnBrk="1" hangingPunct="1">
              <a:defRPr/>
            </a:pPr>
            <a:endParaRPr lang="en-US" dirty="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502489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2111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8484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867651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81613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29205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327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33881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3179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4328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22551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3661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61548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5704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75196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74150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7713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838209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22438" y="6289675"/>
            <a:ext cx="20124737" cy="25057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999575" y="6289675"/>
            <a:ext cx="20126325" cy="25057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17023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70221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259720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3256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676553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80977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676158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63181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07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0438" y="1273175"/>
            <a:ext cx="31291212" cy="3007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30453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72448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92263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943519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22438" y="6416675"/>
            <a:ext cx="5689600"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64438" y="6416675"/>
            <a:ext cx="5689600"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72119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23838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59904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36254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14299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601117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729848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32458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29946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0438" y="1273175"/>
            <a:ext cx="31291212" cy="29946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316438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75638725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54440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578834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49302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993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169978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175338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88777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825731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50293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292936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3190524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357671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072427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284578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655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879711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1846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1864807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89130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855647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6896805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04511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443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013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54372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4164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98988891-1377-4243-874C-073A48E16A60}"/>
              </a:ext>
            </a:extLst>
          </p:cNvPr>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027" name="Rectangle 13" descr="Parchment">
            <a:extLst>
              <a:ext uri="{FF2B5EF4-FFF2-40B4-BE49-F238E27FC236}">
                <a16:creationId xmlns:a16="http://schemas.microsoft.com/office/drawing/2014/main" id="{28EB5735-3D1B-9647-81E9-09A828721CF5}"/>
              </a:ext>
            </a:extLst>
          </p:cNvPr>
          <p:cNvSpPr>
            <a:spLocks noChangeArrowheads="1"/>
          </p:cNvSpPr>
          <p:nvPr userDrawn="1"/>
        </p:nvSpPr>
        <p:spPr bwMode="auto">
          <a:xfrm>
            <a:off x="3307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028" name="Rectangle 8">
            <a:extLst>
              <a:ext uri="{FF2B5EF4-FFF2-40B4-BE49-F238E27FC236}">
                <a16:creationId xmlns:a16="http://schemas.microsoft.com/office/drawing/2014/main" id="{A3444D59-95AD-6642-B718-DFBB238DFE5B}"/>
              </a:ext>
            </a:extLst>
          </p:cNvPr>
          <p:cNvSpPr>
            <a:spLocks noChangeArrowheads="1"/>
          </p:cNvSpPr>
          <p:nvPr userDrawn="1"/>
        </p:nvSpPr>
        <p:spPr bwMode="auto">
          <a:xfrm>
            <a:off x="0" y="19050"/>
            <a:ext cx="43891200" cy="4770438"/>
          </a:xfrm>
          <a:prstGeom prst="rect">
            <a:avLst/>
          </a:prstGeom>
          <a:solidFill>
            <a:srgbClr val="D8B088"/>
          </a:solidFill>
          <a:ln>
            <a:noFill/>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029" name="Rectangle 9">
            <a:extLst>
              <a:ext uri="{FF2B5EF4-FFF2-40B4-BE49-F238E27FC236}">
                <a16:creationId xmlns:a16="http://schemas.microsoft.com/office/drawing/2014/main" id="{1CD0FA3A-3D56-4A4A-80ED-380604512660}"/>
              </a:ext>
            </a:extLst>
          </p:cNvPr>
          <p:cNvSpPr>
            <a:spLocks noChangeArrowheads="1"/>
          </p:cNvSpPr>
          <p:nvPr userDrawn="1"/>
        </p:nvSpPr>
        <p:spPr bwMode="auto">
          <a:xfrm>
            <a:off x="0" y="4781550"/>
            <a:ext cx="43891200" cy="130175"/>
          </a:xfrm>
          <a:prstGeom prst="rect">
            <a:avLst/>
          </a:prstGeom>
          <a:solidFill>
            <a:srgbClr val="660000"/>
          </a:solidFill>
          <a:ln w="9525">
            <a:solidFill>
              <a:srgbClr val="800000"/>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030" name="Rectangle 10" descr="Parchment">
            <a:extLst>
              <a:ext uri="{FF2B5EF4-FFF2-40B4-BE49-F238E27FC236}">
                <a16:creationId xmlns:a16="http://schemas.microsoft.com/office/drawing/2014/main" id="{3830473C-0D09-404E-9AA0-BD7390FD0C7A}"/>
              </a:ext>
            </a:extLst>
          </p:cNvPr>
          <p:cNvSpPr>
            <a:spLocks noChangeArrowheads="1"/>
          </p:cNvSpPr>
          <p:nvPr userDrawn="1"/>
        </p:nvSpPr>
        <p:spPr bwMode="auto">
          <a:xfrm>
            <a:off x="68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031" name="Rectangle 11" descr="Parchment">
            <a:extLst>
              <a:ext uri="{FF2B5EF4-FFF2-40B4-BE49-F238E27FC236}">
                <a16:creationId xmlns:a16="http://schemas.microsoft.com/office/drawing/2014/main" id="{828F6CCB-E4D4-7F4B-BB0E-16821959317D}"/>
              </a:ext>
            </a:extLst>
          </p:cNvPr>
          <p:cNvSpPr>
            <a:spLocks noChangeArrowheads="1"/>
          </p:cNvSpPr>
          <p:nvPr userDrawn="1"/>
        </p:nvSpPr>
        <p:spPr bwMode="auto">
          <a:xfrm>
            <a:off x="1148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032" name="Rectangle 12" descr="Parchment">
            <a:extLst>
              <a:ext uri="{FF2B5EF4-FFF2-40B4-BE49-F238E27FC236}">
                <a16:creationId xmlns:a16="http://schemas.microsoft.com/office/drawing/2014/main" id="{48DDF13B-A0EE-5848-840A-7EB47B6F179A}"/>
              </a:ext>
            </a:extLst>
          </p:cNvPr>
          <p:cNvSpPr>
            <a:spLocks noChangeArrowheads="1"/>
          </p:cNvSpPr>
          <p:nvPr userDrawn="1"/>
        </p:nvSpPr>
        <p:spPr bwMode="auto">
          <a:xfrm>
            <a:off x="2227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033" name="Rectangle 15">
            <a:extLst>
              <a:ext uri="{FF2B5EF4-FFF2-40B4-BE49-F238E27FC236}">
                <a16:creationId xmlns:a16="http://schemas.microsoft.com/office/drawing/2014/main" id="{5A46D170-72B2-B445-884B-FE4EE47B018C}"/>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ctr" anchorCtr="0" compatLnSpc="1">
            <a:prstTxWarp prst="textNoShape">
              <a:avLst/>
            </a:prstTxWarp>
          </a:bodyPr>
          <a:lstStyle/>
          <a:p>
            <a:pPr lvl="0"/>
            <a:r>
              <a:rPr lang="en-US" altLang="en-US"/>
              <a:t>Click to edit Master title style</a:t>
            </a:r>
          </a:p>
        </p:txBody>
      </p:sp>
      <p:sp>
        <p:nvSpPr>
          <p:cNvPr id="1034" name="Rectangle 16">
            <a:extLst>
              <a:ext uri="{FF2B5EF4-FFF2-40B4-BE49-F238E27FC236}">
                <a16:creationId xmlns:a16="http://schemas.microsoft.com/office/drawing/2014/main" id="{7C4BCCE4-21C5-414C-9421-B0034AFABE41}"/>
              </a:ext>
            </a:extLst>
          </p:cNvPr>
          <p:cNvSpPr>
            <a:spLocks noGrp="1" noChangeArrowheads="1"/>
          </p:cNvSpPr>
          <p:nvPr>
            <p:ph type="body" idx="1"/>
          </p:nvPr>
        </p:nvSpPr>
        <p:spPr bwMode="auto">
          <a:xfrm>
            <a:off x="1722438" y="7254875"/>
            <a:ext cx="8297862" cy="2480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86033" name="Text Box 17">
            <a:extLst>
              <a:ext uri="{FF2B5EF4-FFF2-40B4-BE49-F238E27FC236}">
                <a16:creationId xmlns:a16="http://schemas.microsoft.com/office/drawing/2014/main" id="{1F55A48C-E58B-0049-8C57-6B3CC0F327B1}"/>
              </a:ext>
            </a:extLst>
          </p:cNvPr>
          <p:cNvSpPr txBox="1">
            <a:spLocks noChangeArrowheads="1"/>
          </p:cNvSpPr>
          <p:nvPr userDrawn="1"/>
        </p:nvSpPr>
        <p:spPr bwMode="auto">
          <a:xfrm>
            <a:off x="39489063" y="32361188"/>
            <a:ext cx="3511550" cy="274637"/>
          </a:xfrm>
          <a:prstGeom prst="rect">
            <a:avLst/>
          </a:prstGeom>
          <a:noFill/>
          <a:ln>
            <a:noFill/>
          </a:ln>
          <a:effectLst/>
        </p:spPr>
        <p:txBody>
          <a:bodyPr wrap="none">
            <a:spAutoFit/>
          </a:bodyPr>
          <a:lstStyle>
            <a:lvl1pPr defTabSz="2978150" eaLnBrk="0" hangingPunct="0">
              <a:defRPr sz="2900">
                <a:solidFill>
                  <a:schemeClr val="tx1"/>
                </a:solidFill>
                <a:latin typeface="Arial Narrow" panose="020B0604020202020204" pitchFamily="34" charset="0"/>
                <a:ea typeface="ＭＳ Ｐゴシック" panose="020B0600070205080204" pitchFamily="34" charset="-128"/>
              </a:defRPr>
            </a:lvl1pPr>
            <a:lvl2pPr marL="742950" indent="-285750" defTabSz="2978150" eaLnBrk="0" hangingPunct="0">
              <a:defRPr sz="2900">
                <a:solidFill>
                  <a:schemeClr val="tx1"/>
                </a:solidFill>
                <a:latin typeface="Arial Narrow" panose="020B0604020202020204" pitchFamily="34" charset="0"/>
                <a:ea typeface="ＭＳ Ｐゴシック" panose="020B0600070205080204" pitchFamily="34" charset="-128"/>
              </a:defRPr>
            </a:lvl2pPr>
            <a:lvl3pPr marL="11430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3pPr>
            <a:lvl4pPr marL="16002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4pPr>
            <a:lvl5pPr marL="20574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5pPr>
            <a:lvl6pPr marL="25146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r>
              <a:rPr lang="en-US" altLang="en-US" sz="1200" dirty="0">
                <a:solidFill>
                  <a:srgbClr val="800000"/>
                </a:solidFill>
                <a:latin typeface="Comic Sans MS" panose="030F0902030302020204" pitchFamily="66" charset="0"/>
              </a:rPr>
              <a:t>Template provided by: </a:t>
            </a:r>
            <a:r>
              <a:rPr lang="ja-JP" altLang="en-US" sz="1200">
                <a:solidFill>
                  <a:srgbClr val="800000"/>
                </a:solidFill>
                <a:latin typeface="Arial" panose="020B0604020202020204" pitchFamily="34" charset="0"/>
              </a:rPr>
              <a:t>“</a:t>
            </a:r>
            <a:r>
              <a:rPr lang="en-US" altLang="ja-JP" sz="1200" dirty="0">
                <a:solidFill>
                  <a:srgbClr val="800000"/>
                </a:solidFill>
                <a:latin typeface="Comic Sans MS" panose="030F0902030302020204" pitchFamily="66" charset="0"/>
              </a:rPr>
              <a:t>posters4research.com</a:t>
            </a:r>
            <a:r>
              <a:rPr lang="ja-JP" altLang="en-US" sz="1200">
                <a:solidFill>
                  <a:srgbClr val="800000"/>
                </a:solidFill>
                <a:latin typeface="Arial" panose="020B0604020202020204" pitchFamily="34" charset="0"/>
              </a:rPr>
              <a:t>”</a:t>
            </a:r>
            <a:endParaRPr lang="en-US" altLang="en-US" sz="1200" dirty="0">
              <a:solidFill>
                <a:srgbClr val="800000"/>
              </a:solidFill>
              <a:latin typeface="Comic Sans MS" panose="030F0902030302020204" pitchFamily="66" charset="0"/>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rtl="0" eaLnBrk="0" fontAlgn="base" hangingPunct="0">
        <a:spcBef>
          <a:spcPct val="0"/>
        </a:spcBef>
        <a:spcAft>
          <a:spcPct val="0"/>
        </a:spcAft>
        <a:defRPr sz="8600">
          <a:solidFill>
            <a:schemeClr val="tx2"/>
          </a:solidFill>
          <a:latin typeface="+mj-lt"/>
          <a:ea typeface="+mj-ea"/>
          <a:cs typeface="ＭＳ Ｐゴシック" charset="0"/>
        </a:defRPr>
      </a:lvl1pPr>
      <a:lvl2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8600">
          <a:solidFill>
            <a:schemeClr val="tx2"/>
          </a:solidFill>
          <a:latin typeface="Arial Black" charset="0"/>
          <a:ea typeface="ＭＳ Ｐゴシック" charset="0"/>
        </a:defRPr>
      </a:lvl6pPr>
      <a:lvl7pPr marL="914400" algn="l" rtl="0" fontAlgn="base">
        <a:spcBef>
          <a:spcPct val="0"/>
        </a:spcBef>
        <a:spcAft>
          <a:spcPct val="0"/>
        </a:spcAft>
        <a:defRPr sz="8600">
          <a:solidFill>
            <a:schemeClr val="tx2"/>
          </a:solidFill>
          <a:latin typeface="Arial Black" charset="0"/>
          <a:ea typeface="ＭＳ Ｐゴシック" charset="0"/>
        </a:defRPr>
      </a:lvl7pPr>
      <a:lvl8pPr marL="1371600" algn="l" rtl="0" fontAlgn="base">
        <a:spcBef>
          <a:spcPct val="0"/>
        </a:spcBef>
        <a:spcAft>
          <a:spcPct val="0"/>
        </a:spcAft>
        <a:defRPr sz="8600">
          <a:solidFill>
            <a:schemeClr val="tx2"/>
          </a:solidFill>
          <a:latin typeface="Arial Black" charset="0"/>
          <a:ea typeface="ＭＳ Ｐゴシック" charset="0"/>
        </a:defRPr>
      </a:lvl8pPr>
      <a:lvl9pPr marL="1828800" algn="l" rtl="0" fontAlgn="base">
        <a:spcBef>
          <a:spcPct val="0"/>
        </a:spcBef>
        <a:spcAft>
          <a:spcPct val="0"/>
        </a:spcAft>
        <a:defRPr sz="8600">
          <a:solidFill>
            <a:schemeClr val="tx2"/>
          </a:solidFill>
          <a:latin typeface="Arial Black" charset="0"/>
          <a:ea typeface="ＭＳ Ｐゴシック"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ＭＳ Ｐゴシック" charset="0"/>
        </a:defRPr>
      </a:lvl1pPr>
      <a:lvl2pPr marL="739775" indent="-282575" algn="l" rtl="0" eaLnBrk="0" fontAlgn="base" hangingPunct="0">
        <a:spcBef>
          <a:spcPct val="20000"/>
        </a:spcBef>
        <a:spcAft>
          <a:spcPct val="0"/>
        </a:spcAft>
        <a:buChar char="–"/>
        <a:defRPr sz="29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fontAlgn="base">
        <a:spcBef>
          <a:spcPct val="20000"/>
        </a:spcBef>
        <a:spcAft>
          <a:spcPct val="0"/>
        </a:spcAft>
        <a:buChar char="»"/>
        <a:defRPr sz="1900">
          <a:solidFill>
            <a:schemeClr val="tx1"/>
          </a:solidFill>
          <a:latin typeface="+mn-lt"/>
          <a:ea typeface="+mn-ea"/>
        </a:defRPr>
      </a:lvl6pPr>
      <a:lvl7pPr marL="2971800" indent="-228600" algn="l" rtl="0" fontAlgn="base">
        <a:spcBef>
          <a:spcPct val="20000"/>
        </a:spcBef>
        <a:spcAft>
          <a:spcPct val="0"/>
        </a:spcAft>
        <a:buChar char="»"/>
        <a:defRPr sz="1900">
          <a:solidFill>
            <a:schemeClr val="tx1"/>
          </a:solidFill>
          <a:latin typeface="+mn-lt"/>
          <a:ea typeface="+mn-ea"/>
        </a:defRPr>
      </a:lvl7pPr>
      <a:lvl8pPr marL="3429000" indent="-228600" algn="l" rtl="0" fontAlgn="base">
        <a:spcBef>
          <a:spcPct val="20000"/>
        </a:spcBef>
        <a:spcAft>
          <a:spcPct val="0"/>
        </a:spcAft>
        <a:buChar char="»"/>
        <a:defRPr sz="1900">
          <a:solidFill>
            <a:schemeClr val="tx1"/>
          </a:solidFill>
          <a:latin typeface="+mn-lt"/>
          <a:ea typeface="+mn-ea"/>
        </a:defRPr>
      </a:lvl8pPr>
      <a:lvl9pPr marL="3886200" indent="-228600" algn="l" rtl="0" fontAlgn="base">
        <a:spcBef>
          <a:spcPct val="20000"/>
        </a:spcBef>
        <a:spcAft>
          <a:spcPct val="0"/>
        </a:spcAft>
        <a:buChar char="»"/>
        <a:defRPr sz="19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EA9D3B5-CF2C-A742-987A-15DF8949794E}"/>
              </a:ext>
            </a:extLst>
          </p:cNvPr>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2051" name="Rectangle 3">
            <a:extLst>
              <a:ext uri="{FF2B5EF4-FFF2-40B4-BE49-F238E27FC236}">
                <a16:creationId xmlns:a16="http://schemas.microsoft.com/office/drawing/2014/main" id="{E208DAE5-3556-6D47-8C3A-85FE5F7DA91B}"/>
              </a:ext>
            </a:extLst>
          </p:cNvPr>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2052" name="Rectangle 4">
            <a:extLst>
              <a:ext uri="{FF2B5EF4-FFF2-40B4-BE49-F238E27FC236}">
                <a16:creationId xmlns:a16="http://schemas.microsoft.com/office/drawing/2014/main" id="{7E9854C9-1CE4-FC4B-AC2B-0598318D22A6}"/>
              </a:ext>
            </a:extLst>
          </p:cNvPr>
          <p:cNvSpPr>
            <a:spLocks noChangeArrowheads="1"/>
          </p:cNvSpPr>
          <p:nvPr userDrawn="1"/>
        </p:nvSpPr>
        <p:spPr bwMode="auto">
          <a:xfrm>
            <a:off x="0" y="4800600"/>
            <a:ext cx="43891200" cy="130175"/>
          </a:xfrm>
          <a:prstGeom prst="rect">
            <a:avLst/>
          </a:prstGeom>
          <a:solidFill>
            <a:srgbClr val="660000"/>
          </a:solidFill>
          <a:ln>
            <a:noFill/>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2053" name="Rectangle 5" descr="Parchment">
            <a:extLst>
              <a:ext uri="{FF2B5EF4-FFF2-40B4-BE49-F238E27FC236}">
                <a16:creationId xmlns:a16="http://schemas.microsoft.com/office/drawing/2014/main" id="{A24B3D14-212F-CC49-86C7-C16F129DC5F6}"/>
              </a:ext>
            </a:extLst>
          </p:cNvPr>
          <p:cNvSpPr>
            <a:spLocks noChangeArrowheads="1"/>
          </p:cNvSpPr>
          <p:nvPr userDrawn="1"/>
        </p:nvSpPr>
        <p:spPr bwMode="auto">
          <a:xfrm>
            <a:off x="68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2054" name="Rectangle 8" descr="Parchment">
            <a:extLst>
              <a:ext uri="{FF2B5EF4-FFF2-40B4-BE49-F238E27FC236}">
                <a16:creationId xmlns:a16="http://schemas.microsoft.com/office/drawing/2014/main" id="{C5ED38B3-49B0-1742-AD56-830C9F253BF5}"/>
              </a:ext>
            </a:extLst>
          </p:cNvPr>
          <p:cNvSpPr>
            <a:spLocks noChangeArrowheads="1"/>
          </p:cNvSpPr>
          <p:nvPr userDrawn="1"/>
        </p:nvSpPr>
        <p:spPr bwMode="auto">
          <a:xfrm>
            <a:off x="3307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2055" name="Rectangle 10">
            <a:extLst>
              <a:ext uri="{FF2B5EF4-FFF2-40B4-BE49-F238E27FC236}">
                <a16:creationId xmlns:a16="http://schemas.microsoft.com/office/drawing/2014/main" id="{034E32E4-3B32-ED46-8107-465746DFE57B}"/>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ctr" anchorCtr="0" compatLnSpc="1">
            <a:prstTxWarp prst="textNoShape">
              <a:avLst/>
            </a:prstTxWarp>
          </a:bodyPr>
          <a:lstStyle/>
          <a:p>
            <a:pPr lvl="0"/>
            <a:r>
              <a:rPr lang="en-US" altLang="en-US"/>
              <a:t>Click to edit Master title style</a:t>
            </a:r>
          </a:p>
        </p:txBody>
      </p:sp>
      <p:sp>
        <p:nvSpPr>
          <p:cNvPr id="2056" name="Rectangle 11">
            <a:extLst>
              <a:ext uri="{FF2B5EF4-FFF2-40B4-BE49-F238E27FC236}">
                <a16:creationId xmlns:a16="http://schemas.microsoft.com/office/drawing/2014/main" id="{48DE3EA3-7633-4144-BDED-7A2185A825A6}"/>
              </a:ext>
            </a:extLst>
          </p:cNvPr>
          <p:cNvSpPr>
            <a:spLocks noGrp="1" noChangeArrowheads="1"/>
          </p:cNvSpPr>
          <p:nvPr>
            <p:ph type="body" idx="1"/>
          </p:nvPr>
        </p:nvSpPr>
        <p:spPr bwMode="auto">
          <a:xfrm>
            <a:off x="1722438" y="7254875"/>
            <a:ext cx="8297862" cy="2480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2057" name="Rectangle 13" descr="Parchment">
            <a:extLst>
              <a:ext uri="{FF2B5EF4-FFF2-40B4-BE49-F238E27FC236}">
                <a16:creationId xmlns:a16="http://schemas.microsoft.com/office/drawing/2014/main" id="{ADFE148F-FBBE-0846-A023-4DDE1A45BB00}"/>
              </a:ext>
            </a:extLst>
          </p:cNvPr>
          <p:cNvSpPr>
            <a:spLocks noChangeArrowheads="1"/>
          </p:cNvSpPr>
          <p:nvPr userDrawn="1"/>
        </p:nvSpPr>
        <p:spPr bwMode="auto">
          <a:xfrm>
            <a:off x="11496675" y="5645150"/>
            <a:ext cx="20743863" cy="12211050"/>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2058" name="Rectangle 14" descr="Parchment">
            <a:extLst>
              <a:ext uri="{FF2B5EF4-FFF2-40B4-BE49-F238E27FC236}">
                <a16:creationId xmlns:a16="http://schemas.microsoft.com/office/drawing/2014/main" id="{23B2FD5B-4A01-DC46-9504-597BF938C2C5}"/>
              </a:ext>
            </a:extLst>
          </p:cNvPr>
          <p:cNvSpPr>
            <a:spLocks noChangeArrowheads="1"/>
          </p:cNvSpPr>
          <p:nvPr userDrawn="1"/>
        </p:nvSpPr>
        <p:spPr bwMode="auto">
          <a:xfrm>
            <a:off x="11496675" y="18757900"/>
            <a:ext cx="20743863" cy="13430250"/>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98320" name="Text Box 16">
            <a:extLst>
              <a:ext uri="{FF2B5EF4-FFF2-40B4-BE49-F238E27FC236}">
                <a16:creationId xmlns:a16="http://schemas.microsoft.com/office/drawing/2014/main" id="{9E0C8229-451F-F24E-A17E-68E8346B6FC7}"/>
              </a:ext>
            </a:extLst>
          </p:cNvPr>
          <p:cNvSpPr txBox="1">
            <a:spLocks noChangeArrowheads="1"/>
          </p:cNvSpPr>
          <p:nvPr userDrawn="1"/>
        </p:nvSpPr>
        <p:spPr bwMode="auto">
          <a:xfrm>
            <a:off x="39489063" y="32361188"/>
            <a:ext cx="3511550" cy="274637"/>
          </a:xfrm>
          <a:prstGeom prst="rect">
            <a:avLst/>
          </a:prstGeom>
          <a:noFill/>
          <a:ln>
            <a:noFill/>
          </a:ln>
          <a:effectLst/>
        </p:spPr>
        <p:txBody>
          <a:bodyPr wrap="none">
            <a:spAutoFit/>
          </a:bodyPr>
          <a:lstStyle>
            <a:lvl1pPr defTabSz="2978150" eaLnBrk="0" hangingPunct="0">
              <a:defRPr sz="2900">
                <a:solidFill>
                  <a:schemeClr val="tx1"/>
                </a:solidFill>
                <a:latin typeface="Arial Narrow" panose="020B0604020202020204" pitchFamily="34" charset="0"/>
                <a:ea typeface="ＭＳ Ｐゴシック" panose="020B0600070205080204" pitchFamily="34" charset="-128"/>
              </a:defRPr>
            </a:lvl1pPr>
            <a:lvl2pPr marL="742950" indent="-285750" defTabSz="2978150" eaLnBrk="0" hangingPunct="0">
              <a:defRPr sz="2900">
                <a:solidFill>
                  <a:schemeClr val="tx1"/>
                </a:solidFill>
                <a:latin typeface="Arial Narrow" panose="020B0604020202020204" pitchFamily="34" charset="0"/>
                <a:ea typeface="ＭＳ Ｐゴシック" panose="020B0600070205080204" pitchFamily="34" charset="-128"/>
              </a:defRPr>
            </a:lvl2pPr>
            <a:lvl3pPr marL="11430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3pPr>
            <a:lvl4pPr marL="16002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4pPr>
            <a:lvl5pPr marL="20574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5pPr>
            <a:lvl6pPr marL="25146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r>
              <a:rPr lang="en-US" altLang="en-US" sz="1200" dirty="0">
                <a:solidFill>
                  <a:srgbClr val="800000"/>
                </a:solidFill>
                <a:latin typeface="Comic Sans MS" panose="030F0902030302020204" pitchFamily="66" charset="0"/>
              </a:rPr>
              <a:t>Template provided by: </a:t>
            </a:r>
            <a:r>
              <a:rPr lang="ja-JP" altLang="en-US" sz="1200">
                <a:solidFill>
                  <a:srgbClr val="800000"/>
                </a:solidFill>
                <a:latin typeface="Arial" panose="020B0604020202020204" pitchFamily="34" charset="0"/>
              </a:rPr>
              <a:t>“</a:t>
            </a:r>
            <a:r>
              <a:rPr lang="en-US" altLang="ja-JP" sz="1200" dirty="0">
                <a:solidFill>
                  <a:srgbClr val="800000"/>
                </a:solidFill>
                <a:latin typeface="Comic Sans MS" panose="030F0902030302020204" pitchFamily="66" charset="0"/>
              </a:rPr>
              <a:t>posters4research.com</a:t>
            </a:r>
            <a:r>
              <a:rPr lang="ja-JP" altLang="en-US" sz="1200">
                <a:solidFill>
                  <a:srgbClr val="800000"/>
                </a:solidFill>
                <a:latin typeface="Arial" panose="020B0604020202020204" pitchFamily="34" charset="0"/>
              </a:rPr>
              <a:t>”</a:t>
            </a:r>
            <a:endParaRPr lang="en-US" altLang="en-US" sz="1200" dirty="0">
              <a:solidFill>
                <a:srgbClr val="800000"/>
              </a:solidFill>
              <a:latin typeface="Comic Sans MS" panose="030F0902030302020204" pitchFamily="66" charset="0"/>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eaLnBrk="0" fontAlgn="base" hangingPunct="0">
        <a:spcBef>
          <a:spcPct val="0"/>
        </a:spcBef>
        <a:spcAft>
          <a:spcPct val="0"/>
        </a:spcAft>
        <a:defRPr sz="8600">
          <a:solidFill>
            <a:schemeClr val="tx2"/>
          </a:solidFill>
          <a:latin typeface="+mj-lt"/>
          <a:ea typeface="+mj-ea"/>
          <a:cs typeface="ＭＳ Ｐゴシック" charset="0"/>
        </a:defRPr>
      </a:lvl1pPr>
      <a:lvl2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8600">
          <a:solidFill>
            <a:schemeClr val="tx2"/>
          </a:solidFill>
          <a:latin typeface="Arial Black" charset="0"/>
          <a:ea typeface="ＭＳ Ｐゴシック" charset="0"/>
        </a:defRPr>
      </a:lvl6pPr>
      <a:lvl7pPr marL="914400" algn="l" rtl="0" fontAlgn="base">
        <a:spcBef>
          <a:spcPct val="0"/>
        </a:spcBef>
        <a:spcAft>
          <a:spcPct val="0"/>
        </a:spcAft>
        <a:defRPr sz="8600">
          <a:solidFill>
            <a:schemeClr val="tx2"/>
          </a:solidFill>
          <a:latin typeface="Arial Black" charset="0"/>
          <a:ea typeface="ＭＳ Ｐゴシック" charset="0"/>
        </a:defRPr>
      </a:lvl7pPr>
      <a:lvl8pPr marL="1371600" algn="l" rtl="0" fontAlgn="base">
        <a:spcBef>
          <a:spcPct val="0"/>
        </a:spcBef>
        <a:spcAft>
          <a:spcPct val="0"/>
        </a:spcAft>
        <a:defRPr sz="8600">
          <a:solidFill>
            <a:schemeClr val="tx2"/>
          </a:solidFill>
          <a:latin typeface="Arial Black" charset="0"/>
          <a:ea typeface="ＭＳ Ｐゴシック" charset="0"/>
        </a:defRPr>
      </a:lvl8pPr>
      <a:lvl9pPr marL="1828800" algn="l" rtl="0" fontAlgn="base">
        <a:spcBef>
          <a:spcPct val="0"/>
        </a:spcBef>
        <a:spcAft>
          <a:spcPct val="0"/>
        </a:spcAft>
        <a:defRPr sz="8600">
          <a:solidFill>
            <a:schemeClr val="tx2"/>
          </a:solidFill>
          <a:latin typeface="Arial Black" charset="0"/>
          <a:ea typeface="ＭＳ Ｐゴシック"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ＭＳ Ｐゴシック" charset="0"/>
        </a:defRPr>
      </a:lvl1pPr>
      <a:lvl2pPr marL="739775" indent="-282575" algn="l" rtl="0" eaLnBrk="0" fontAlgn="base" hangingPunct="0">
        <a:spcBef>
          <a:spcPct val="20000"/>
        </a:spcBef>
        <a:spcAft>
          <a:spcPct val="0"/>
        </a:spcAft>
        <a:buChar char="–"/>
        <a:defRPr sz="29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fontAlgn="base">
        <a:spcBef>
          <a:spcPct val="20000"/>
        </a:spcBef>
        <a:spcAft>
          <a:spcPct val="0"/>
        </a:spcAft>
        <a:buChar char="»"/>
        <a:defRPr sz="1900">
          <a:solidFill>
            <a:schemeClr val="tx1"/>
          </a:solidFill>
          <a:latin typeface="+mn-lt"/>
          <a:ea typeface="+mn-ea"/>
        </a:defRPr>
      </a:lvl6pPr>
      <a:lvl7pPr marL="2971800" indent="-228600" algn="l" rtl="0" fontAlgn="base">
        <a:spcBef>
          <a:spcPct val="20000"/>
        </a:spcBef>
        <a:spcAft>
          <a:spcPct val="0"/>
        </a:spcAft>
        <a:buChar char="»"/>
        <a:defRPr sz="1900">
          <a:solidFill>
            <a:schemeClr val="tx1"/>
          </a:solidFill>
          <a:latin typeface="+mn-lt"/>
          <a:ea typeface="+mn-ea"/>
        </a:defRPr>
      </a:lvl7pPr>
      <a:lvl8pPr marL="3429000" indent="-228600" algn="l" rtl="0" fontAlgn="base">
        <a:spcBef>
          <a:spcPct val="20000"/>
        </a:spcBef>
        <a:spcAft>
          <a:spcPct val="0"/>
        </a:spcAft>
        <a:buChar char="»"/>
        <a:defRPr sz="1900">
          <a:solidFill>
            <a:schemeClr val="tx1"/>
          </a:solidFill>
          <a:latin typeface="+mn-lt"/>
          <a:ea typeface="+mn-ea"/>
        </a:defRPr>
      </a:lvl8pPr>
      <a:lvl9pPr marL="3886200" indent="-228600" algn="l" rtl="0" fontAlgn="base">
        <a:spcBef>
          <a:spcPct val="20000"/>
        </a:spcBef>
        <a:spcAft>
          <a:spcPct val="0"/>
        </a:spcAft>
        <a:buChar char="»"/>
        <a:defRPr sz="19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05BFFC6-CF3A-3240-BBFD-0FF6B4525464}"/>
              </a:ext>
            </a:extLst>
          </p:cNvPr>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3075" name="Rectangle 3">
            <a:extLst>
              <a:ext uri="{FF2B5EF4-FFF2-40B4-BE49-F238E27FC236}">
                <a16:creationId xmlns:a16="http://schemas.microsoft.com/office/drawing/2014/main" id="{A7532808-2C30-6348-898B-0A623A42083C}"/>
              </a:ext>
            </a:extLst>
          </p:cNvPr>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3076" name="Rectangle 5" descr="Parchment">
            <a:extLst>
              <a:ext uri="{FF2B5EF4-FFF2-40B4-BE49-F238E27FC236}">
                <a16:creationId xmlns:a16="http://schemas.microsoft.com/office/drawing/2014/main" id="{39FBEE0E-AF41-3040-B633-E1994F6BB85D}"/>
              </a:ext>
            </a:extLst>
          </p:cNvPr>
          <p:cNvSpPr>
            <a:spLocks noChangeArrowheads="1"/>
          </p:cNvSpPr>
          <p:nvPr userDrawn="1"/>
        </p:nvSpPr>
        <p:spPr bwMode="auto">
          <a:xfrm>
            <a:off x="787400" y="5638800"/>
            <a:ext cx="423418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3077" name="Rectangle 4">
            <a:extLst>
              <a:ext uri="{FF2B5EF4-FFF2-40B4-BE49-F238E27FC236}">
                <a16:creationId xmlns:a16="http://schemas.microsoft.com/office/drawing/2014/main" id="{59958226-F2BB-E44D-B919-8890D88B0162}"/>
              </a:ext>
            </a:extLst>
          </p:cNvPr>
          <p:cNvSpPr>
            <a:spLocks noChangeArrowheads="1"/>
          </p:cNvSpPr>
          <p:nvPr userDrawn="1"/>
        </p:nvSpPr>
        <p:spPr bwMode="auto">
          <a:xfrm>
            <a:off x="0" y="4800600"/>
            <a:ext cx="43891200" cy="130175"/>
          </a:xfrm>
          <a:prstGeom prst="rect">
            <a:avLst/>
          </a:prstGeom>
          <a:solidFill>
            <a:srgbClr val="660000"/>
          </a:solidFill>
          <a:ln>
            <a:noFill/>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3078" name="Rectangle 10">
            <a:extLst>
              <a:ext uri="{FF2B5EF4-FFF2-40B4-BE49-F238E27FC236}">
                <a16:creationId xmlns:a16="http://schemas.microsoft.com/office/drawing/2014/main" id="{143CA89F-4A06-6041-9709-89136EB58678}"/>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ctr" anchorCtr="0" compatLnSpc="1">
            <a:prstTxWarp prst="textNoShape">
              <a:avLst/>
            </a:prstTxWarp>
          </a:bodyPr>
          <a:lstStyle/>
          <a:p>
            <a:pPr lvl="0"/>
            <a:r>
              <a:rPr lang="en-US" altLang="en-US"/>
              <a:t>Click to edit Master title style</a:t>
            </a:r>
          </a:p>
        </p:txBody>
      </p:sp>
      <p:sp>
        <p:nvSpPr>
          <p:cNvPr id="3079" name="Rectangle 11">
            <a:extLst>
              <a:ext uri="{FF2B5EF4-FFF2-40B4-BE49-F238E27FC236}">
                <a16:creationId xmlns:a16="http://schemas.microsoft.com/office/drawing/2014/main" id="{B4C14754-28CB-EA4C-93DA-D55972E25ED5}"/>
              </a:ext>
            </a:extLst>
          </p:cNvPr>
          <p:cNvSpPr>
            <a:spLocks noGrp="1" noChangeArrowheads="1"/>
          </p:cNvSpPr>
          <p:nvPr>
            <p:ph type="body" idx="1"/>
          </p:nvPr>
        </p:nvSpPr>
        <p:spPr bwMode="auto">
          <a:xfrm>
            <a:off x="1722438" y="6289675"/>
            <a:ext cx="40403462" cy="2505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4460" name="Text Box 12">
            <a:extLst>
              <a:ext uri="{FF2B5EF4-FFF2-40B4-BE49-F238E27FC236}">
                <a16:creationId xmlns:a16="http://schemas.microsoft.com/office/drawing/2014/main" id="{B855ACFD-0341-B740-B9A5-5CF3C8FA5AF3}"/>
              </a:ext>
            </a:extLst>
          </p:cNvPr>
          <p:cNvSpPr txBox="1">
            <a:spLocks noChangeArrowheads="1"/>
          </p:cNvSpPr>
          <p:nvPr userDrawn="1"/>
        </p:nvSpPr>
        <p:spPr bwMode="auto">
          <a:xfrm>
            <a:off x="39489063" y="32361188"/>
            <a:ext cx="3511550" cy="274637"/>
          </a:xfrm>
          <a:prstGeom prst="rect">
            <a:avLst/>
          </a:prstGeom>
          <a:noFill/>
          <a:ln>
            <a:noFill/>
          </a:ln>
          <a:effectLst/>
        </p:spPr>
        <p:txBody>
          <a:bodyPr wrap="none">
            <a:spAutoFit/>
          </a:bodyPr>
          <a:lstStyle>
            <a:lvl1pPr defTabSz="2978150" eaLnBrk="0" hangingPunct="0">
              <a:defRPr sz="2900">
                <a:solidFill>
                  <a:schemeClr val="tx1"/>
                </a:solidFill>
                <a:latin typeface="Arial Narrow" panose="020B0604020202020204" pitchFamily="34" charset="0"/>
                <a:ea typeface="ＭＳ Ｐゴシック" panose="020B0600070205080204" pitchFamily="34" charset="-128"/>
              </a:defRPr>
            </a:lvl1pPr>
            <a:lvl2pPr marL="742950" indent="-285750" defTabSz="2978150" eaLnBrk="0" hangingPunct="0">
              <a:defRPr sz="2900">
                <a:solidFill>
                  <a:schemeClr val="tx1"/>
                </a:solidFill>
                <a:latin typeface="Arial Narrow" panose="020B0604020202020204" pitchFamily="34" charset="0"/>
                <a:ea typeface="ＭＳ Ｐゴシック" panose="020B0600070205080204" pitchFamily="34" charset="-128"/>
              </a:defRPr>
            </a:lvl2pPr>
            <a:lvl3pPr marL="11430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3pPr>
            <a:lvl4pPr marL="16002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4pPr>
            <a:lvl5pPr marL="20574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5pPr>
            <a:lvl6pPr marL="25146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r>
              <a:rPr lang="en-US" altLang="en-US" sz="1200" dirty="0">
                <a:solidFill>
                  <a:srgbClr val="800000"/>
                </a:solidFill>
                <a:latin typeface="Comic Sans MS" panose="030F0902030302020204" pitchFamily="66" charset="0"/>
              </a:rPr>
              <a:t>Template provided by: </a:t>
            </a:r>
            <a:r>
              <a:rPr lang="ja-JP" altLang="en-US" sz="1200">
                <a:solidFill>
                  <a:srgbClr val="800000"/>
                </a:solidFill>
                <a:latin typeface="Arial" panose="020B0604020202020204" pitchFamily="34" charset="0"/>
              </a:rPr>
              <a:t>“</a:t>
            </a:r>
            <a:r>
              <a:rPr lang="en-US" altLang="ja-JP" sz="1200" dirty="0">
                <a:solidFill>
                  <a:srgbClr val="800000"/>
                </a:solidFill>
                <a:latin typeface="Comic Sans MS" panose="030F0902030302020204" pitchFamily="66" charset="0"/>
              </a:rPr>
              <a:t>posters4research.com</a:t>
            </a:r>
            <a:r>
              <a:rPr lang="ja-JP" altLang="en-US" sz="1200">
                <a:solidFill>
                  <a:srgbClr val="800000"/>
                </a:solidFill>
                <a:latin typeface="Arial" panose="020B0604020202020204" pitchFamily="34" charset="0"/>
              </a:rPr>
              <a:t>”</a:t>
            </a:r>
            <a:endParaRPr lang="en-US" altLang="en-US" sz="1200" dirty="0">
              <a:solidFill>
                <a:srgbClr val="800000"/>
              </a:solidFill>
              <a:latin typeface="Comic Sans MS" panose="030F0902030302020204" pitchFamily="66" charset="0"/>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0" fontAlgn="base" hangingPunct="0">
        <a:spcBef>
          <a:spcPct val="0"/>
        </a:spcBef>
        <a:spcAft>
          <a:spcPct val="0"/>
        </a:spcAft>
        <a:defRPr sz="8600">
          <a:solidFill>
            <a:schemeClr val="tx2"/>
          </a:solidFill>
          <a:latin typeface="+mj-lt"/>
          <a:ea typeface="+mj-ea"/>
          <a:cs typeface="ＭＳ Ｐゴシック" charset="0"/>
        </a:defRPr>
      </a:lvl1pPr>
      <a:lvl2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8600">
          <a:solidFill>
            <a:schemeClr val="tx2"/>
          </a:solidFill>
          <a:latin typeface="Arial Black" charset="0"/>
          <a:ea typeface="ＭＳ Ｐゴシック" charset="0"/>
        </a:defRPr>
      </a:lvl6pPr>
      <a:lvl7pPr marL="914400" algn="l" rtl="0" fontAlgn="base">
        <a:spcBef>
          <a:spcPct val="0"/>
        </a:spcBef>
        <a:spcAft>
          <a:spcPct val="0"/>
        </a:spcAft>
        <a:defRPr sz="8600">
          <a:solidFill>
            <a:schemeClr val="tx2"/>
          </a:solidFill>
          <a:latin typeface="Arial Black" charset="0"/>
          <a:ea typeface="ＭＳ Ｐゴシック" charset="0"/>
        </a:defRPr>
      </a:lvl7pPr>
      <a:lvl8pPr marL="1371600" algn="l" rtl="0" fontAlgn="base">
        <a:spcBef>
          <a:spcPct val="0"/>
        </a:spcBef>
        <a:spcAft>
          <a:spcPct val="0"/>
        </a:spcAft>
        <a:defRPr sz="8600">
          <a:solidFill>
            <a:schemeClr val="tx2"/>
          </a:solidFill>
          <a:latin typeface="Arial Black" charset="0"/>
          <a:ea typeface="ＭＳ Ｐゴシック" charset="0"/>
        </a:defRPr>
      </a:lvl8pPr>
      <a:lvl9pPr marL="1828800" algn="l" rtl="0" fontAlgn="base">
        <a:spcBef>
          <a:spcPct val="0"/>
        </a:spcBef>
        <a:spcAft>
          <a:spcPct val="0"/>
        </a:spcAft>
        <a:defRPr sz="8600">
          <a:solidFill>
            <a:schemeClr val="tx2"/>
          </a:solidFill>
          <a:latin typeface="Arial Black" charset="0"/>
          <a:ea typeface="ＭＳ Ｐゴシック"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ＭＳ Ｐゴシック" charset="0"/>
        </a:defRPr>
      </a:lvl1pPr>
      <a:lvl2pPr marL="739775" indent="-282575" algn="l" rtl="0" eaLnBrk="0" fontAlgn="base" hangingPunct="0">
        <a:spcBef>
          <a:spcPct val="20000"/>
        </a:spcBef>
        <a:spcAft>
          <a:spcPct val="0"/>
        </a:spcAft>
        <a:buChar char="–"/>
        <a:defRPr sz="29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fontAlgn="base">
        <a:spcBef>
          <a:spcPct val="20000"/>
        </a:spcBef>
        <a:spcAft>
          <a:spcPct val="0"/>
        </a:spcAft>
        <a:buChar char="»"/>
        <a:defRPr sz="1900">
          <a:solidFill>
            <a:schemeClr val="tx1"/>
          </a:solidFill>
          <a:latin typeface="+mn-lt"/>
          <a:ea typeface="+mn-ea"/>
        </a:defRPr>
      </a:lvl6pPr>
      <a:lvl7pPr marL="2971800" indent="-228600" algn="l" rtl="0" fontAlgn="base">
        <a:spcBef>
          <a:spcPct val="20000"/>
        </a:spcBef>
        <a:spcAft>
          <a:spcPct val="0"/>
        </a:spcAft>
        <a:buChar char="»"/>
        <a:defRPr sz="1900">
          <a:solidFill>
            <a:schemeClr val="tx1"/>
          </a:solidFill>
          <a:latin typeface="+mn-lt"/>
          <a:ea typeface="+mn-ea"/>
        </a:defRPr>
      </a:lvl7pPr>
      <a:lvl8pPr marL="3429000" indent="-228600" algn="l" rtl="0" fontAlgn="base">
        <a:spcBef>
          <a:spcPct val="20000"/>
        </a:spcBef>
        <a:spcAft>
          <a:spcPct val="0"/>
        </a:spcAft>
        <a:buChar char="»"/>
        <a:defRPr sz="1900">
          <a:solidFill>
            <a:schemeClr val="tx1"/>
          </a:solidFill>
          <a:latin typeface="+mn-lt"/>
          <a:ea typeface="+mn-ea"/>
        </a:defRPr>
      </a:lvl8pPr>
      <a:lvl9pPr marL="3886200" indent="-228600" algn="l" rtl="0" fontAlgn="base">
        <a:spcBef>
          <a:spcPct val="20000"/>
        </a:spcBef>
        <a:spcAft>
          <a:spcPct val="0"/>
        </a:spcAft>
        <a:buChar char="»"/>
        <a:defRPr sz="19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130DC60-E09A-CE49-B77C-0F7830A4E80E}"/>
              </a:ext>
            </a:extLst>
          </p:cNvPr>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4099" name="Rectangle 3">
            <a:extLst>
              <a:ext uri="{FF2B5EF4-FFF2-40B4-BE49-F238E27FC236}">
                <a16:creationId xmlns:a16="http://schemas.microsoft.com/office/drawing/2014/main" id="{03A64813-AAC6-2D43-A8FD-7B6CE26EAD33}"/>
              </a:ext>
            </a:extLst>
          </p:cNvPr>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4100" name="Rectangle 4">
            <a:extLst>
              <a:ext uri="{FF2B5EF4-FFF2-40B4-BE49-F238E27FC236}">
                <a16:creationId xmlns:a16="http://schemas.microsoft.com/office/drawing/2014/main" id="{413E3EAB-2FE3-9449-BFC1-1291DF201966}"/>
              </a:ext>
            </a:extLst>
          </p:cNvPr>
          <p:cNvSpPr>
            <a:spLocks noChangeArrowheads="1"/>
          </p:cNvSpPr>
          <p:nvPr userDrawn="1"/>
        </p:nvSpPr>
        <p:spPr bwMode="auto">
          <a:xfrm>
            <a:off x="0" y="4800600"/>
            <a:ext cx="43891200" cy="130175"/>
          </a:xfrm>
          <a:prstGeom prst="rect">
            <a:avLst/>
          </a:prstGeom>
          <a:solidFill>
            <a:srgbClr val="660000"/>
          </a:solidFill>
          <a:ln>
            <a:noFill/>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4101" name="Rectangle 5" descr="Parchment">
            <a:extLst>
              <a:ext uri="{FF2B5EF4-FFF2-40B4-BE49-F238E27FC236}">
                <a16:creationId xmlns:a16="http://schemas.microsoft.com/office/drawing/2014/main" id="{AE733536-EC89-F94D-BB73-BEC62C2A02C2}"/>
              </a:ext>
            </a:extLst>
          </p:cNvPr>
          <p:cNvSpPr>
            <a:spLocks noChangeArrowheads="1"/>
          </p:cNvSpPr>
          <p:nvPr userDrawn="1"/>
        </p:nvSpPr>
        <p:spPr bwMode="auto">
          <a:xfrm>
            <a:off x="685800" y="5499100"/>
            <a:ext cx="136398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4102" name="Rectangle 8">
            <a:extLst>
              <a:ext uri="{FF2B5EF4-FFF2-40B4-BE49-F238E27FC236}">
                <a16:creationId xmlns:a16="http://schemas.microsoft.com/office/drawing/2014/main" id="{D0B80F3A-B9DE-5244-977D-BB92DF391B4C}"/>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ctr" anchorCtr="0" compatLnSpc="1">
            <a:prstTxWarp prst="textNoShape">
              <a:avLst/>
            </a:prstTxWarp>
          </a:bodyPr>
          <a:lstStyle/>
          <a:p>
            <a:pPr lvl="0"/>
            <a:r>
              <a:rPr lang="en-US" altLang="en-US"/>
              <a:t>Click to edit Master title style</a:t>
            </a:r>
          </a:p>
        </p:txBody>
      </p:sp>
      <p:sp>
        <p:nvSpPr>
          <p:cNvPr id="4103" name="Rectangle 9">
            <a:extLst>
              <a:ext uri="{FF2B5EF4-FFF2-40B4-BE49-F238E27FC236}">
                <a16:creationId xmlns:a16="http://schemas.microsoft.com/office/drawing/2014/main" id="{9144E613-6C75-D44E-960D-D7B7E17F72C5}"/>
              </a:ext>
            </a:extLst>
          </p:cNvPr>
          <p:cNvSpPr>
            <a:spLocks noGrp="1" noChangeArrowheads="1"/>
          </p:cNvSpPr>
          <p:nvPr>
            <p:ph type="body" idx="1"/>
          </p:nvPr>
        </p:nvSpPr>
        <p:spPr bwMode="auto">
          <a:xfrm>
            <a:off x="1722438" y="6416675"/>
            <a:ext cx="11531600" cy="2480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4104" name="Rectangle 18" descr="Parchment">
            <a:extLst>
              <a:ext uri="{FF2B5EF4-FFF2-40B4-BE49-F238E27FC236}">
                <a16:creationId xmlns:a16="http://schemas.microsoft.com/office/drawing/2014/main" id="{821510D4-41A5-A54F-9E35-B06FA2F6220A}"/>
              </a:ext>
            </a:extLst>
          </p:cNvPr>
          <p:cNvSpPr>
            <a:spLocks noChangeArrowheads="1"/>
          </p:cNvSpPr>
          <p:nvPr userDrawn="1"/>
        </p:nvSpPr>
        <p:spPr bwMode="auto">
          <a:xfrm>
            <a:off x="15116175" y="5499100"/>
            <a:ext cx="136398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4105" name="Rectangle 19" descr="Parchment">
            <a:extLst>
              <a:ext uri="{FF2B5EF4-FFF2-40B4-BE49-F238E27FC236}">
                <a16:creationId xmlns:a16="http://schemas.microsoft.com/office/drawing/2014/main" id="{B0F32598-D1E3-2E45-9905-38C01C21F2D1}"/>
              </a:ext>
            </a:extLst>
          </p:cNvPr>
          <p:cNvSpPr>
            <a:spLocks noChangeArrowheads="1"/>
          </p:cNvSpPr>
          <p:nvPr userDrawn="1"/>
        </p:nvSpPr>
        <p:spPr bwMode="auto">
          <a:xfrm>
            <a:off x="29546550" y="5499100"/>
            <a:ext cx="136398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154644" name="Text Box 20">
            <a:extLst>
              <a:ext uri="{FF2B5EF4-FFF2-40B4-BE49-F238E27FC236}">
                <a16:creationId xmlns:a16="http://schemas.microsoft.com/office/drawing/2014/main" id="{0305C2B4-7C87-8B47-ACE6-496129C1CB04}"/>
              </a:ext>
            </a:extLst>
          </p:cNvPr>
          <p:cNvSpPr txBox="1">
            <a:spLocks noChangeArrowheads="1"/>
          </p:cNvSpPr>
          <p:nvPr userDrawn="1"/>
        </p:nvSpPr>
        <p:spPr bwMode="auto">
          <a:xfrm>
            <a:off x="39489063" y="32361188"/>
            <a:ext cx="3511550" cy="274637"/>
          </a:xfrm>
          <a:prstGeom prst="rect">
            <a:avLst/>
          </a:prstGeom>
          <a:noFill/>
          <a:ln>
            <a:noFill/>
          </a:ln>
          <a:effectLst/>
        </p:spPr>
        <p:txBody>
          <a:bodyPr wrap="none">
            <a:spAutoFit/>
          </a:bodyPr>
          <a:lstStyle>
            <a:lvl1pPr defTabSz="2978150" eaLnBrk="0" hangingPunct="0">
              <a:defRPr sz="2900">
                <a:solidFill>
                  <a:schemeClr val="tx1"/>
                </a:solidFill>
                <a:latin typeface="Arial Narrow" panose="020B0604020202020204" pitchFamily="34" charset="0"/>
                <a:ea typeface="ＭＳ Ｐゴシック" panose="020B0600070205080204" pitchFamily="34" charset="-128"/>
              </a:defRPr>
            </a:lvl1pPr>
            <a:lvl2pPr marL="742950" indent="-285750" defTabSz="2978150" eaLnBrk="0" hangingPunct="0">
              <a:defRPr sz="2900">
                <a:solidFill>
                  <a:schemeClr val="tx1"/>
                </a:solidFill>
                <a:latin typeface="Arial Narrow" panose="020B0604020202020204" pitchFamily="34" charset="0"/>
                <a:ea typeface="ＭＳ Ｐゴシック" panose="020B0600070205080204" pitchFamily="34" charset="-128"/>
              </a:defRPr>
            </a:lvl2pPr>
            <a:lvl3pPr marL="11430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3pPr>
            <a:lvl4pPr marL="16002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4pPr>
            <a:lvl5pPr marL="20574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5pPr>
            <a:lvl6pPr marL="25146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r>
              <a:rPr lang="en-US" altLang="en-US" sz="1200" dirty="0">
                <a:solidFill>
                  <a:srgbClr val="800000"/>
                </a:solidFill>
                <a:latin typeface="Comic Sans MS" panose="030F0902030302020204" pitchFamily="66" charset="0"/>
              </a:rPr>
              <a:t>Template provided by: </a:t>
            </a:r>
            <a:r>
              <a:rPr lang="ja-JP" altLang="en-US" sz="1200">
                <a:solidFill>
                  <a:srgbClr val="800000"/>
                </a:solidFill>
                <a:latin typeface="Arial" panose="020B0604020202020204" pitchFamily="34" charset="0"/>
              </a:rPr>
              <a:t>“</a:t>
            </a:r>
            <a:r>
              <a:rPr lang="en-US" altLang="ja-JP" sz="1200" dirty="0">
                <a:solidFill>
                  <a:srgbClr val="800000"/>
                </a:solidFill>
                <a:latin typeface="Comic Sans MS" panose="030F0902030302020204" pitchFamily="66" charset="0"/>
              </a:rPr>
              <a:t>posters4research.com</a:t>
            </a:r>
            <a:r>
              <a:rPr lang="ja-JP" altLang="en-US" sz="1200">
                <a:solidFill>
                  <a:srgbClr val="800000"/>
                </a:solidFill>
                <a:latin typeface="Arial" panose="020B0604020202020204" pitchFamily="34" charset="0"/>
              </a:rPr>
              <a:t>”</a:t>
            </a:r>
            <a:endParaRPr lang="en-US" altLang="en-US" sz="1200" dirty="0">
              <a:solidFill>
                <a:srgbClr val="800000"/>
              </a:solidFill>
              <a:latin typeface="Comic Sans MS" panose="030F0902030302020204" pitchFamily="66" charset="0"/>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eaLnBrk="0" fontAlgn="base" hangingPunct="0">
        <a:spcBef>
          <a:spcPct val="0"/>
        </a:spcBef>
        <a:spcAft>
          <a:spcPct val="0"/>
        </a:spcAft>
        <a:defRPr sz="8600">
          <a:solidFill>
            <a:schemeClr val="tx2"/>
          </a:solidFill>
          <a:latin typeface="+mj-lt"/>
          <a:ea typeface="+mj-ea"/>
          <a:cs typeface="ＭＳ Ｐゴシック" charset="0"/>
        </a:defRPr>
      </a:lvl1pPr>
      <a:lvl2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8600">
          <a:solidFill>
            <a:schemeClr val="tx2"/>
          </a:solidFill>
          <a:latin typeface="Arial Black" charset="0"/>
          <a:ea typeface="ＭＳ Ｐゴシック" charset="0"/>
        </a:defRPr>
      </a:lvl6pPr>
      <a:lvl7pPr marL="914400" algn="l" rtl="0" fontAlgn="base">
        <a:spcBef>
          <a:spcPct val="0"/>
        </a:spcBef>
        <a:spcAft>
          <a:spcPct val="0"/>
        </a:spcAft>
        <a:defRPr sz="8600">
          <a:solidFill>
            <a:schemeClr val="tx2"/>
          </a:solidFill>
          <a:latin typeface="Arial Black" charset="0"/>
          <a:ea typeface="ＭＳ Ｐゴシック" charset="0"/>
        </a:defRPr>
      </a:lvl7pPr>
      <a:lvl8pPr marL="1371600" algn="l" rtl="0" fontAlgn="base">
        <a:spcBef>
          <a:spcPct val="0"/>
        </a:spcBef>
        <a:spcAft>
          <a:spcPct val="0"/>
        </a:spcAft>
        <a:defRPr sz="8600">
          <a:solidFill>
            <a:schemeClr val="tx2"/>
          </a:solidFill>
          <a:latin typeface="Arial Black" charset="0"/>
          <a:ea typeface="ＭＳ Ｐゴシック" charset="0"/>
        </a:defRPr>
      </a:lvl8pPr>
      <a:lvl9pPr marL="1828800" algn="l" rtl="0" fontAlgn="base">
        <a:spcBef>
          <a:spcPct val="0"/>
        </a:spcBef>
        <a:spcAft>
          <a:spcPct val="0"/>
        </a:spcAft>
        <a:defRPr sz="8600">
          <a:solidFill>
            <a:schemeClr val="tx2"/>
          </a:solidFill>
          <a:latin typeface="Arial Black" charset="0"/>
          <a:ea typeface="ＭＳ Ｐゴシック"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ＭＳ Ｐゴシック" charset="0"/>
        </a:defRPr>
      </a:lvl1pPr>
      <a:lvl2pPr marL="739775" indent="-282575" algn="l" rtl="0" eaLnBrk="0" fontAlgn="base" hangingPunct="0">
        <a:spcBef>
          <a:spcPct val="20000"/>
        </a:spcBef>
        <a:spcAft>
          <a:spcPct val="0"/>
        </a:spcAft>
        <a:buChar char="–"/>
        <a:defRPr sz="29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fontAlgn="base">
        <a:spcBef>
          <a:spcPct val="20000"/>
        </a:spcBef>
        <a:spcAft>
          <a:spcPct val="0"/>
        </a:spcAft>
        <a:buChar char="»"/>
        <a:defRPr sz="1900">
          <a:solidFill>
            <a:schemeClr val="tx1"/>
          </a:solidFill>
          <a:latin typeface="+mn-lt"/>
          <a:ea typeface="+mn-ea"/>
        </a:defRPr>
      </a:lvl6pPr>
      <a:lvl7pPr marL="2971800" indent="-228600" algn="l" rtl="0" fontAlgn="base">
        <a:spcBef>
          <a:spcPct val="20000"/>
        </a:spcBef>
        <a:spcAft>
          <a:spcPct val="0"/>
        </a:spcAft>
        <a:buChar char="»"/>
        <a:defRPr sz="1900">
          <a:solidFill>
            <a:schemeClr val="tx1"/>
          </a:solidFill>
          <a:latin typeface="+mn-lt"/>
          <a:ea typeface="+mn-ea"/>
        </a:defRPr>
      </a:lvl7pPr>
      <a:lvl8pPr marL="3429000" indent="-228600" algn="l" rtl="0" fontAlgn="base">
        <a:spcBef>
          <a:spcPct val="20000"/>
        </a:spcBef>
        <a:spcAft>
          <a:spcPct val="0"/>
        </a:spcAft>
        <a:buChar char="»"/>
        <a:defRPr sz="1900">
          <a:solidFill>
            <a:schemeClr val="tx1"/>
          </a:solidFill>
          <a:latin typeface="+mn-lt"/>
          <a:ea typeface="+mn-ea"/>
        </a:defRPr>
      </a:lvl8pPr>
      <a:lvl9pPr marL="3886200" indent="-228600" algn="l" rtl="0" fontAlgn="base">
        <a:spcBef>
          <a:spcPct val="20000"/>
        </a:spcBef>
        <a:spcAft>
          <a:spcPct val="0"/>
        </a:spcAft>
        <a:buChar char="»"/>
        <a:defRPr sz="19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35EF02C-3880-6147-8433-2EDA940D0AF2}"/>
              </a:ext>
            </a:extLst>
          </p:cNvPr>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5123" name="Rectangle 3">
            <a:extLst>
              <a:ext uri="{FF2B5EF4-FFF2-40B4-BE49-F238E27FC236}">
                <a16:creationId xmlns:a16="http://schemas.microsoft.com/office/drawing/2014/main" id="{58006B5A-1061-BF4D-B412-909770FA3CF7}"/>
              </a:ext>
            </a:extLst>
          </p:cNvPr>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5124" name="Rectangle 4">
            <a:extLst>
              <a:ext uri="{FF2B5EF4-FFF2-40B4-BE49-F238E27FC236}">
                <a16:creationId xmlns:a16="http://schemas.microsoft.com/office/drawing/2014/main" id="{A52576EC-855E-F047-82CF-DAF0659E1E05}"/>
              </a:ext>
            </a:extLst>
          </p:cNvPr>
          <p:cNvSpPr>
            <a:spLocks noChangeArrowheads="1"/>
          </p:cNvSpPr>
          <p:nvPr userDrawn="1"/>
        </p:nvSpPr>
        <p:spPr bwMode="auto">
          <a:xfrm>
            <a:off x="0" y="4800600"/>
            <a:ext cx="43891200" cy="130175"/>
          </a:xfrm>
          <a:prstGeom prst="rect">
            <a:avLst/>
          </a:prstGeom>
          <a:solidFill>
            <a:srgbClr val="660000"/>
          </a:solidFill>
          <a:ln>
            <a:noFill/>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5125" name="Rectangle 6" descr="Parchment">
            <a:extLst>
              <a:ext uri="{FF2B5EF4-FFF2-40B4-BE49-F238E27FC236}">
                <a16:creationId xmlns:a16="http://schemas.microsoft.com/office/drawing/2014/main" id="{8E9C7AAF-9930-744D-9E38-E4F1EA3BCC34}"/>
              </a:ext>
            </a:extLst>
          </p:cNvPr>
          <p:cNvSpPr>
            <a:spLocks noChangeArrowheads="1"/>
          </p:cNvSpPr>
          <p:nvPr userDrawn="1"/>
        </p:nvSpPr>
        <p:spPr bwMode="auto">
          <a:xfrm>
            <a:off x="663575" y="5638800"/>
            <a:ext cx="208026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5126" name="Rectangle 7" descr="Parchment">
            <a:extLst>
              <a:ext uri="{FF2B5EF4-FFF2-40B4-BE49-F238E27FC236}">
                <a16:creationId xmlns:a16="http://schemas.microsoft.com/office/drawing/2014/main" id="{64C8BE75-E9BC-E54C-971E-BB802A3C02E5}"/>
              </a:ext>
            </a:extLst>
          </p:cNvPr>
          <p:cNvSpPr>
            <a:spLocks noChangeArrowheads="1"/>
          </p:cNvSpPr>
          <p:nvPr userDrawn="1"/>
        </p:nvSpPr>
        <p:spPr bwMode="auto">
          <a:xfrm>
            <a:off x="22272625"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5127" name="Rectangle 8" descr="Parchment">
            <a:extLst>
              <a:ext uri="{FF2B5EF4-FFF2-40B4-BE49-F238E27FC236}">
                <a16:creationId xmlns:a16="http://schemas.microsoft.com/office/drawing/2014/main" id="{B78C6BB3-B578-BF45-876A-AD9307814524}"/>
              </a:ext>
            </a:extLst>
          </p:cNvPr>
          <p:cNvSpPr>
            <a:spLocks noChangeArrowheads="1"/>
          </p:cNvSpPr>
          <p:nvPr userDrawn="1"/>
        </p:nvSpPr>
        <p:spPr bwMode="auto">
          <a:xfrm>
            <a:off x="3307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5128" name="Rectangle 10">
            <a:extLst>
              <a:ext uri="{FF2B5EF4-FFF2-40B4-BE49-F238E27FC236}">
                <a16:creationId xmlns:a16="http://schemas.microsoft.com/office/drawing/2014/main" id="{2B564FC0-AEE0-1040-B6CB-78C365732323}"/>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ctr" anchorCtr="0" compatLnSpc="1">
            <a:prstTxWarp prst="textNoShape">
              <a:avLst/>
            </a:prstTxWarp>
          </a:bodyPr>
          <a:lstStyle/>
          <a:p>
            <a:pPr lvl="0"/>
            <a:r>
              <a:rPr lang="en-US" altLang="en-US"/>
              <a:t>Click to edit Master title style</a:t>
            </a:r>
          </a:p>
        </p:txBody>
      </p:sp>
      <p:sp>
        <p:nvSpPr>
          <p:cNvPr id="5129" name="Rectangle 11">
            <a:extLst>
              <a:ext uri="{FF2B5EF4-FFF2-40B4-BE49-F238E27FC236}">
                <a16:creationId xmlns:a16="http://schemas.microsoft.com/office/drawing/2014/main" id="{28AAA7F7-F999-8140-9579-98395543E92C}"/>
              </a:ext>
            </a:extLst>
          </p:cNvPr>
          <p:cNvSpPr>
            <a:spLocks noGrp="1" noChangeArrowheads="1"/>
          </p:cNvSpPr>
          <p:nvPr>
            <p:ph type="body" idx="1"/>
          </p:nvPr>
        </p:nvSpPr>
        <p:spPr bwMode="auto">
          <a:xfrm>
            <a:off x="1722438" y="7254875"/>
            <a:ext cx="8297862" cy="2480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0364" name="Text Box 12">
            <a:extLst>
              <a:ext uri="{FF2B5EF4-FFF2-40B4-BE49-F238E27FC236}">
                <a16:creationId xmlns:a16="http://schemas.microsoft.com/office/drawing/2014/main" id="{569D588D-B29E-F04A-9095-7E12CD9A9A5B}"/>
              </a:ext>
            </a:extLst>
          </p:cNvPr>
          <p:cNvSpPr txBox="1">
            <a:spLocks noChangeArrowheads="1"/>
          </p:cNvSpPr>
          <p:nvPr userDrawn="1"/>
        </p:nvSpPr>
        <p:spPr bwMode="auto">
          <a:xfrm>
            <a:off x="39489063" y="32361188"/>
            <a:ext cx="3511550" cy="274637"/>
          </a:xfrm>
          <a:prstGeom prst="rect">
            <a:avLst/>
          </a:prstGeom>
          <a:noFill/>
          <a:ln>
            <a:noFill/>
          </a:ln>
          <a:effectLst/>
        </p:spPr>
        <p:txBody>
          <a:bodyPr wrap="none">
            <a:spAutoFit/>
          </a:bodyPr>
          <a:lstStyle>
            <a:lvl1pPr defTabSz="2978150" eaLnBrk="0" hangingPunct="0">
              <a:defRPr sz="2900">
                <a:solidFill>
                  <a:schemeClr val="tx1"/>
                </a:solidFill>
                <a:latin typeface="Arial Narrow" panose="020B0604020202020204" pitchFamily="34" charset="0"/>
                <a:ea typeface="ＭＳ Ｐゴシック" panose="020B0600070205080204" pitchFamily="34" charset="-128"/>
              </a:defRPr>
            </a:lvl1pPr>
            <a:lvl2pPr marL="742950" indent="-285750" defTabSz="2978150" eaLnBrk="0" hangingPunct="0">
              <a:defRPr sz="2900">
                <a:solidFill>
                  <a:schemeClr val="tx1"/>
                </a:solidFill>
                <a:latin typeface="Arial Narrow" panose="020B0604020202020204" pitchFamily="34" charset="0"/>
                <a:ea typeface="ＭＳ Ｐゴシック" panose="020B0600070205080204" pitchFamily="34" charset="-128"/>
              </a:defRPr>
            </a:lvl2pPr>
            <a:lvl3pPr marL="11430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3pPr>
            <a:lvl4pPr marL="16002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4pPr>
            <a:lvl5pPr marL="20574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5pPr>
            <a:lvl6pPr marL="25146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r>
              <a:rPr lang="en-US" altLang="en-US" sz="1200" dirty="0">
                <a:solidFill>
                  <a:srgbClr val="800000"/>
                </a:solidFill>
                <a:latin typeface="Comic Sans MS" panose="030F0902030302020204" pitchFamily="66" charset="0"/>
              </a:rPr>
              <a:t>Template provided by: </a:t>
            </a:r>
            <a:r>
              <a:rPr lang="ja-JP" altLang="en-US" sz="1200">
                <a:solidFill>
                  <a:srgbClr val="800000"/>
                </a:solidFill>
                <a:latin typeface="Arial" panose="020B0604020202020204" pitchFamily="34" charset="0"/>
              </a:rPr>
              <a:t>“</a:t>
            </a:r>
            <a:r>
              <a:rPr lang="en-US" altLang="ja-JP" sz="1200" dirty="0">
                <a:solidFill>
                  <a:srgbClr val="800000"/>
                </a:solidFill>
                <a:latin typeface="Comic Sans MS" panose="030F0902030302020204" pitchFamily="66" charset="0"/>
              </a:rPr>
              <a:t>posters4research.com</a:t>
            </a:r>
            <a:r>
              <a:rPr lang="ja-JP" altLang="en-US" sz="1200">
                <a:solidFill>
                  <a:srgbClr val="800000"/>
                </a:solidFill>
                <a:latin typeface="Arial" panose="020B0604020202020204" pitchFamily="34" charset="0"/>
              </a:rPr>
              <a:t>”</a:t>
            </a:r>
            <a:endParaRPr lang="en-US" altLang="en-US" sz="1200" dirty="0">
              <a:solidFill>
                <a:srgbClr val="800000"/>
              </a:solidFill>
              <a:latin typeface="Comic Sans MS" panose="030F0902030302020204" pitchFamily="66" charset="0"/>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0" fontAlgn="base" hangingPunct="0">
        <a:spcBef>
          <a:spcPct val="0"/>
        </a:spcBef>
        <a:spcAft>
          <a:spcPct val="0"/>
        </a:spcAft>
        <a:defRPr sz="8600">
          <a:solidFill>
            <a:schemeClr val="tx2"/>
          </a:solidFill>
          <a:latin typeface="+mj-lt"/>
          <a:ea typeface="+mj-ea"/>
          <a:cs typeface="ＭＳ Ｐゴシック" charset="0"/>
        </a:defRPr>
      </a:lvl1pPr>
      <a:lvl2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8600">
          <a:solidFill>
            <a:schemeClr val="tx2"/>
          </a:solidFill>
          <a:latin typeface="Arial Black" charset="0"/>
          <a:ea typeface="ＭＳ Ｐゴシック" charset="0"/>
        </a:defRPr>
      </a:lvl6pPr>
      <a:lvl7pPr marL="914400" algn="l" rtl="0" fontAlgn="base">
        <a:spcBef>
          <a:spcPct val="0"/>
        </a:spcBef>
        <a:spcAft>
          <a:spcPct val="0"/>
        </a:spcAft>
        <a:defRPr sz="8600">
          <a:solidFill>
            <a:schemeClr val="tx2"/>
          </a:solidFill>
          <a:latin typeface="Arial Black" charset="0"/>
          <a:ea typeface="ＭＳ Ｐゴシック" charset="0"/>
        </a:defRPr>
      </a:lvl7pPr>
      <a:lvl8pPr marL="1371600" algn="l" rtl="0" fontAlgn="base">
        <a:spcBef>
          <a:spcPct val="0"/>
        </a:spcBef>
        <a:spcAft>
          <a:spcPct val="0"/>
        </a:spcAft>
        <a:defRPr sz="8600">
          <a:solidFill>
            <a:schemeClr val="tx2"/>
          </a:solidFill>
          <a:latin typeface="Arial Black" charset="0"/>
          <a:ea typeface="ＭＳ Ｐゴシック" charset="0"/>
        </a:defRPr>
      </a:lvl8pPr>
      <a:lvl9pPr marL="1828800" algn="l" rtl="0" fontAlgn="base">
        <a:spcBef>
          <a:spcPct val="0"/>
        </a:spcBef>
        <a:spcAft>
          <a:spcPct val="0"/>
        </a:spcAft>
        <a:defRPr sz="8600">
          <a:solidFill>
            <a:schemeClr val="tx2"/>
          </a:solidFill>
          <a:latin typeface="Arial Black" charset="0"/>
          <a:ea typeface="ＭＳ Ｐゴシック"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ＭＳ Ｐゴシック" charset="0"/>
        </a:defRPr>
      </a:lvl1pPr>
      <a:lvl2pPr marL="739775" indent="-282575" algn="l" rtl="0" eaLnBrk="0" fontAlgn="base" hangingPunct="0">
        <a:spcBef>
          <a:spcPct val="20000"/>
        </a:spcBef>
        <a:spcAft>
          <a:spcPct val="0"/>
        </a:spcAft>
        <a:buChar char="–"/>
        <a:defRPr sz="29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fontAlgn="base">
        <a:spcBef>
          <a:spcPct val="20000"/>
        </a:spcBef>
        <a:spcAft>
          <a:spcPct val="0"/>
        </a:spcAft>
        <a:buChar char="»"/>
        <a:defRPr sz="1900">
          <a:solidFill>
            <a:schemeClr val="tx1"/>
          </a:solidFill>
          <a:latin typeface="+mn-lt"/>
          <a:ea typeface="+mn-ea"/>
        </a:defRPr>
      </a:lvl6pPr>
      <a:lvl7pPr marL="2971800" indent="-228600" algn="l" rtl="0" fontAlgn="base">
        <a:spcBef>
          <a:spcPct val="20000"/>
        </a:spcBef>
        <a:spcAft>
          <a:spcPct val="0"/>
        </a:spcAft>
        <a:buChar char="»"/>
        <a:defRPr sz="1900">
          <a:solidFill>
            <a:schemeClr val="tx1"/>
          </a:solidFill>
          <a:latin typeface="+mn-lt"/>
          <a:ea typeface="+mn-ea"/>
        </a:defRPr>
      </a:lvl7pPr>
      <a:lvl8pPr marL="3429000" indent="-228600" algn="l" rtl="0" fontAlgn="base">
        <a:spcBef>
          <a:spcPct val="20000"/>
        </a:spcBef>
        <a:spcAft>
          <a:spcPct val="0"/>
        </a:spcAft>
        <a:buChar char="»"/>
        <a:defRPr sz="1900">
          <a:solidFill>
            <a:schemeClr val="tx1"/>
          </a:solidFill>
          <a:latin typeface="+mn-lt"/>
          <a:ea typeface="+mn-ea"/>
        </a:defRPr>
      </a:lvl8pPr>
      <a:lvl9pPr marL="3886200" indent="-228600" algn="l" rtl="0" fontAlgn="base">
        <a:spcBef>
          <a:spcPct val="20000"/>
        </a:spcBef>
        <a:spcAft>
          <a:spcPct val="0"/>
        </a:spcAft>
        <a:buChar char="»"/>
        <a:defRPr sz="19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CBEFDBC-AA43-2741-91A6-DB3CCD5C91C4}"/>
              </a:ext>
            </a:extLst>
          </p:cNvPr>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6147" name="Rectangle 3">
            <a:extLst>
              <a:ext uri="{FF2B5EF4-FFF2-40B4-BE49-F238E27FC236}">
                <a16:creationId xmlns:a16="http://schemas.microsoft.com/office/drawing/2014/main" id="{2E66A3CF-A107-924C-AD27-16682E37D291}"/>
              </a:ext>
            </a:extLst>
          </p:cNvPr>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6148" name="Rectangle 4">
            <a:extLst>
              <a:ext uri="{FF2B5EF4-FFF2-40B4-BE49-F238E27FC236}">
                <a16:creationId xmlns:a16="http://schemas.microsoft.com/office/drawing/2014/main" id="{69065A93-090F-014C-B854-37727D2C7135}"/>
              </a:ext>
            </a:extLst>
          </p:cNvPr>
          <p:cNvSpPr>
            <a:spLocks noChangeArrowheads="1"/>
          </p:cNvSpPr>
          <p:nvPr userDrawn="1"/>
        </p:nvSpPr>
        <p:spPr bwMode="auto">
          <a:xfrm>
            <a:off x="0" y="4800600"/>
            <a:ext cx="43891200" cy="130175"/>
          </a:xfrm>
          <a:prstGeom prst="rect">
            <a:avLst/>
          </a:prstGeom>
          <a:solidFill>
            <a:srgbClr val="660000"/>
          </a:solidFill>
          <a:ln>
            <a:noFill/>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6149" name="Rectangle 5" descr="Parchment">
            <a:extLst>
              <a:ext uri="{FF2B5EF4-FFF2-40B4-BE49-F238E27FC236}">
                <a16:creationId xmlns:a16="http://schemas.microsoft.com/office/drawing/2014/main" id="{451034F7-2245-7347-8D67-D6AD275FCD70}"/>
              </a:ext>
            </a:extLst>
          </p:cNvPr>
          <p:cNvSpPr>
            <a:spLocks noChangeArrowheads="1"/>
          </p:cNvSpPr>
          <p:nvPr userDrawn="1"/>
        </p:nvSpPr>
        <p:spPr bwMode="auto">
          <a:xfrm>
            <a:off x="68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6150" name="Rectangle 6" descr="Parchment">
            <a:extLst>
              <a:ext uri="{FF2B5EF4-FFF2-40B4-BE49-F238E27FC236}">
                <a16:creationId xmlns:a16="http://schemas.microsoft.com/office/drawing/2014/main" id="{C8602F51-9879-B343-815D-234DBEE3D16D}"/>
              </a:ext>
            </a:extLst>
          </p:cNvPr>
          <p:cNvSpPr>
            <a:spLocks noChangeArrowheads="1"/>
          </p:cNvSpPr>
          <p:nvPr userDrawn="1"/>
        </p:nvSpPr>
        <p:spPr bwMode="auto">
          <a:xfrm>
            <a:off x="11483975"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6151" name="Rectangle 7" descr="Parchment">
            <a:extLst>
              <a:ext uri="{FF2B5EF4-FFF2-40B4-BE49-F238E27FC236}">
                <a16:creationId xmlns:a16="http://schemas.microsoft.com/office/drawing/2014/main" id="{B7FFC28E-05BE-814A-BBE8-CF91D33282E9}"/>
              </a:ext>
            </a:extLst>
          </p:cNvPr>
          <p:cNvSpPr>
            <a:spLocks noChangeArrowheads="1"/>
          </p:cNvSpPr>
          <p:nvPr userDrawn="1"/>
        </p:nvSpPr>
        <p:spPr bwMode="auto">
          <a:xfrm>
            <a:off x="22272625" y="5638800"/>
            <a:ext cx="20751800" cy="26547763"/>
          </a:xfrm>
          <a:prstGeom prst="rect">
            <a:avLst/>
          </a:prstGeom>
          <a:blipFill dpi="0" rotWithShape="1">
            <a:blip r:embed="rId13"/>
            <a:srcRect/>
            <a:tile tx="0" ty="0" sx="100000" sy="100000" flip="none" algn="tl"/>
          </a:blipFill>
          <a:ln w="12700">
            <a:solidFill>
              <a:srgbClr val="003466"/>
            </a:solidFill>
            <a:miter lim="800000"/>
            <a:headEnd/>
            <a:tailEnd/>
          </a:ln>
        </p:spPr>
        <p:txBody>
          <a:bodyPr wrap="none" anchor="ct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endParaRPr lang="en-US" altLang="en-US" dirty="0"/>
          </a:p>
        </p:txBody>
      </p:sp>
      <p:sp>
        <p:nvSpPr>
          <p:cNvPr id="6152" name="Rectangle 10">
            <a:extLst>
              <a:ext uri="{FF2B5EF4-FFF2-40B4-BE49-F238E27FC236}">
                <a16:creationId xmlns:a16="http://schemas.microsoft.com/office/drawing/2014/main" id="{D5D5F0C9-7535-A34B-863B-9838D38838ED}"/>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ctr" anchorCtr="0" compatLnSpc="1">
            <a:prstTxWarp prst="textNoShape">
              <a:avLst/>
            </a:prstTxWarp>
          </a:bodyPr>
          <a:lstStyle/>
          <a:p>
            <a:pPr lvl="0"/>
            <a:r>
              <a:rPr lang="en-US" altLang="en-US"/>
              <a:t>Click to edit Master title style</a:t>
            </a:r>
          </a:p>
        </p:txBody>
      </p:sp>
      <p:sp>
        <p:nvSpPr>
          <p:cNvPr id="6153" name="Rectangle 11">
            <a:extLst>
              <a:ext uri="{FF2B5EF4-FFF2-40B4-BE49-F238E27FC236}">
                <a16:creationId xmlns:a16="http://schemas.microsoft.com/office/drawing/2014/main" id="{FF9268C1-BF65-C542-9D73-7E6F2A3741D8}"/>
              </a:ext>
            </a:extLst>
          </p:cNvPr>
          <p:cNvSpPr>
            <a:spLocks noGrp="1" noChangeArrowheads="1"/>
          </p:cNvSpPr>
          <p:nvPr>
            <p:ph type="body" idx="1"/>
          </p:nvPr>
        </p:nvSpPr>
        <p:spPr bwMode="auto">
          <a:xfrm>
            <a:off x="1722438" y="7254875"/>
            <a:ext cx="8297862" cy="2480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0" rIns="91426" bIns="4571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2412" name="Text Box 12">
            <a:extLst>
              <a:ext uri="{FF2B5EF4-FFF2-40B4-BE49-F238E27FC236}">
                <a16:creationId xmlns:a16="http://schemas.microsoft.com/office/drawing/2014/main" id="{1DEB3934-BC75-394E-BDDB-8F96519BB5A1}"/>
              </a:ext>
            </a:extLst>
          </p:cNvPr>
          <p:cNvSpPr txBox="1">
            <a:spLocks noChangeArrowheads="1"/>
          </p:cNvSpPr>
          <p:nvPr userDrawn="1"/>
        </p:nvSpPr>
        <p:spPr bwMode="auto">
          <a:xfrm>
            <a:off x="39489063" y="32361188"/>
            <a:ext cx="3511550" cy="274637"/>
          </a:xfrm>
          <a:prstGeom prst="rect">
            <a:avLst/>
          </a:prstGeom>
          <a:noFill/>
          <a:ln>
            <a:noFill/>
          </a:ln>
          <a:effectLst/>
        </p:spPr>
        <p:txBody>
          <a:bodyPr wrap="none">
            <a:spAutoFit/>
          </a:bodyPr>
          <a:lstStyle>
            <a:lvl1pPr defTabSz="2978150" eaLnBrk="0" hangingPunct="0">
              <a:defRPr sz="2900">
                <a:solidFill>
                  <a:schemeClr val="tx1"/>
                </a:solidFill>
                <a:latin typeface="Arial Narrow" panose="020B0604020202020204" pitchFamily="34" charset="0"/>
                <a:ea typeface="ＭＳ Ｐゴシック" panose="020B0600070205080204" pitchFamily="34" charset="-128"/>
              </a:defRPr>
            </a:lvl1pPr>
            <a:lvl2pPr marL="742950" indent="-285750" defTabSz="2978150" eaLnBrk="0" hangingPunct="0">
              <a:defRPr sz="2900">
                <a:solidFill>
                  <a:schemeClr val="tx1"/>
                </a:solidFill>
                <a:latin typeface="Arial Narrow" panose="020B0604020202020204" pitchFamily="34" charset="0"/>
                <a:ea typeface="ＭＳ Ｐゴシック" panose="020B0600070205080204" pitchFamily="34" charset="-128"/>
              </a:defRPr>
            </a:lvl2pPr>
            <a:lvl3pPr marL="11430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3pPr>
            <a:lvl4pPr marL="16002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4pPr>
            <a:lvl5pPr marL="2057400" indent="-228600" defTabSz="2978150" eaLnBrk="0" hangingPunct="0">
              <a:defRPr sz="2900">
                <a:solidFill>
                  <a:schemeClr val="tx1"/>
                </a:solidFill>
                <a:latin typeface="Arial Narrow" panose="020B0604020202020204" pitchFamily="34" charset="0"/>
                <a:ea typeface="ＭＳ Ｐゴシック" panose="020B0600070205080204" pitchFamily="34" charset="-128"/>
              </a:defRPr>
            </a:lvl5pPr>
            <a:lvl6pPr marL="25146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defTabSz="297815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pPr eaLnBrk="1" hangingPunct="1">
              <a:defRPr/>
            </a:pPr>
            <a:r>
              <a:rPr lang="en-US" altLang="en-US" sz="1200" dirty="0">
                <a:solidFill>
                  <a:srgbClr val="800000"/>
                </a:solidFill>
                <a:latin typeface="Comic Sans MS" panose="030F0902030302020204" pitchFamily="66" charset="0"/>
              </a:rPr>
              <a:t>Template provided by: </a:t>
            </a:r>
            <a:r>
              <a:rPr lang="ja-JP" altLang="en-US" sz="1200">
                <a:solidFill>
                  <a:srgbClr val="800000"/>
                </a:solidFill>
                <a:latin typeface="Arial" panose="020B0604020202020204" pitchFamily="34" charset="0"/>
              </a:rPr>
              <a:t>“</a:t>
            </a:r>
            <a:r>
              <a:rPr lang="en-US" altLang="ja-JP" sz="1200" dirty="0">
                <a:solidFill>
                  <a:srgbClr val="800000"/>
                </a:solidFill>
                <a:latin typeface="Comic Sans MS" panose="030F0902030302020204" pitchFamily="66" charset="0"/>
              </a:rPr>
              <a:t>posters4research.com</a:t>
            </a:r>
            <a:r>
              <a:rPr lang="ja-JP" altLang="en-US" sz="1200">
                <a:solidFill>
                  <a:srgbClr val="800000"/>
                </a:solidFill>
                <a:latin typeface="Arial" panose="020B0604020202020204" pitchFamily="34" charset="0"/>
              </a:rPr>
              <a:t>”</a:t>
            </a:r>
            <a:endParaRPr lang="en-US" altLang="en-US" sz="1200" dirty="0">
              <a:solidFill>
                <a:srgbClr val="800000"/>
              </a:solidFill>
              <a:latin typeface="Comic Sans MS" panose="030F0902030302020204" pitchFamily="66" charset="0"/>
            </a:endParaRP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0" fontAlgn="base" hangingPunct="0">
        <a:spcBef>
          <a:spcPct val="0"/>
        </a:spcBef>
        <a:spcAft>
          <a:spcPct val="0"/>
        </a:spcAft>
        <a:defRPr sz="8600">
          <a:solidFill>
            <a:schemeClr val="tx2"/>
          </a:solidFill>
          <a:latin typeface="+mj-lt"/>
          <a:ea typeface="+mj-ea"/>
          <a:cs typeface="ＭＳ Ｐゴシック" charset="0"/>
        </a:defRPr>
      </a:lvl1pPr>
      <a:lvl2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8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8600">
          <a:solidFill>
            <a:schemeClr val="tx2"/>
          </a:solidFill>
          <a:latin typeface="Arial Black" charset="0"/>
          <a:ea typeface="ＭＳ Ｐゴシック" charset="0"/>
        </a:defRPr>
      </a:lvl6pPr>
      <a:lvl7pPr marL="914400" algn="l" rtl="0" fontAlgn="base">
        <a:spcBef>
          <a:spcPct val="0"/>
        </a:spcBef>
        <a:spcAft>
          <a:spcPct val="0"/>
        </a:spcAft>
        <a:defRPr sz="8600">
          <a:solidFill>
            <a:schemeClr val="tx2"/>
          </a:solidFill>
          <a:latin typeface="Arial Black" charset="0"/>
          <a:ea typeface="ＭＳ Ｐゴシック" charset="0"/>
        </a:defRPr>
      </a:lvl7pPr>
      <a:lvl8pPr marL="1371600" algn="l" rtl="0" fontAlgn="base">
        <a:spcBef>
          <a:spcPct val="0"/>
        </a:spcBef>
        <a:spcAft>
          <a:spcPct val="0"/>
        </a:spcAft>
        <a:defRPr sz="8600">
          <a:solidFill>
            <a:schemeClr val="tx2"/>
          </a:solidFill>
          <a:latin typeface="Arial Black" charset="0"/>
          <a:ea typeface="ＭＳ Ｐゴシック" charset="0"/>
        </a:defRPr>
      </a:lvl8pPr>
      <a:lvl9pPr marL="1828800" algn="l" rtl="0" fontAlgn="base">
        <a:spcBef>
          <a:spcPct val="0"/>
        </a:spcBef>
        <a:spcAft>
          <a:spcPct val="0"/>
        </a:spcAft>
        <a:defRPr sz="8600">
          <a:solidFill>
            <a:schemeClr val="tx2"/>
          </a:solidFill>
          <a:latin typeface="Arial Black" charset="0"/>
          <a:ea typeface="ＭＳ Ｐゴシック"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ＭＳ Ｐゴシック" charset="0"/>
        </a:defRPr>
      </a:lvl1pPr>
      <a:lvl2pPr marL="739775" indent="-282575" algn="l" rtl="0" eaLnBrk="0" fontAlgn="base" hangingPunct="0">
        <a:spcBef>
          <a:spcPct val="20000"/>
        </a:spcBef>
        <a:spcAft>
          <a:spcPct val="0"/>
        </a:spcAft>
        <a:buChar char="–"/>
        <a:defRPr sz="29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fontAlgn="base">
        <a:spcBef>
          <a:spcPct val="20000"/>
        </a:spcBef>
        <a:spcAft>
          <a:spcPct val="0"/>
        </a:spcAft>
        <a:buChar char="»"/>
        <a:defRPr sz="1900">
          <a:solidFill>
            <a:schemeClr val="tx1"/>
          </a:solidFill>
          <a:latin typeface="+mn-lt"/>
          <a:ea typeface="+mn-ea"/>
        </a:defRPr>
      </a:lvl6pPr>
      <a:lvl7pPr marL="2971800" indent="-228600" algn="l" rtl="0" fontAlgn="base">
        <a:spcBef>
          <a:spcPct val="20000"/>
        </a:spcBef>
        <a:spcAft>
          <a:spcPct val="0"/>
        </a:spcAft>
        <a:buChar char="»"/>
        <a:defRPr sz="1900">
          <a:solidFill>
            <a:schemeClr val="tx1"/>
          </a:solidFill>
          <a:latin typeface="+mn-lt"/>
          <a:ea typeface="+mn-ea"/>
        </a:defRPr>
      </a:lvl7pPr>
      <a:lvl8pPr marL="3429000" indent="-228600" algn="l" rtl="0" fontAlgn="base">
        <a:spcBef>
          <a:spcPct val="20000"/>
        </a:spcBef>
        <a:spcAft>
          <a:spcPct val="0"/>
        </a:spcAft>
        <a:buChar char="»"/>
        <a:defRPr sz="1900">
          <a:solidFill>
            <a:schemeClr val="tx1"/>
          </a:solidFill>
          <a:latin typeface="+mn-lt"/>
          <a:ea typeface="+mn-ea"/>
        </a:defRPr>
      </a:lvl8pPr>
      <a:lvl9pPr marL="3886200" indent="-228600" algn="l" rtl="0" fontAlgn="base">
        <a:spcBef>
          <a:spcPct val="20000"/>
        </a:spcBef>
        <a:spcAft>
          <a:spcPct val="0"/>
        </a:spcAft>
        <a:buChar char="»"/>
        <a:defRPr sz="19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mailto:bforist@indiana.edu" TargetMode="External"/><Relationship Id="rId7" Type="http://schemas.openxmlformats.org/officeDocument/2006/relationships/hyperlink" Target="http://www.vecteezy.com/miscellaneous/35587-anatomy-of-ey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gif"/><Relationship Id="rId10" Type="http://schemas.openxmlformats.org/officeDocument/2006/relationships/hyperlink" Target="http://www.lhhl.uiuc.edu/" TargetMode="External"/><Relationship Id="rId4" Type="http://schemas.openxmlformats.org/officeDocument/2006/relationships/image" Target="../media/image2.png"/><Relationship Id="rId9" Type="http://schemas.openxmlformats.org/officeDocument/2006/relationships/hyperlink" Target="https://www.nwf.org/~/media/PDFs/Be%20Out%20There/Back%20to%20School%20full%20report.ash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5">
            <a:extLst>
              <a:ext uri="{FF2B5EF4-FFF2-40B4-BE49-F238E27FC236}">
                <a16:creationId xmlns:a16="http://schemas.microsoft.com/office/drawing/2014/main" id="{1CBEB8AC-C32A-1D40-8C2E-A10697BD6817}"/>
              </a:ext>
            </a:extLst>
          </p:cNvPr>
          <p:cNvSpPr>
            <a:spLocks noChangeArrowheads="1"/>
          </p:cNvSpPr>
          <p:nvPr/>
        </p:nvSpPr>
        <p:spPr bwMode="auto">
          <a:xfrm>
            <a:off x="4763" y="39688"/>
            <a:ext cx="43891200" cy="608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1" rIns="91402" bIns="45701">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8000" b="1" dirty="0">
                <a:latin typeface="Times New Roman" panose="02020603050405020304" pitchFamily="18" charset="0"/>
                <a:cs typeface="Times New Roman" panose="02020603050405020304" pitchFamily="18" charset="0"/>
              </a:rPr>
              <a:t>Strengthening America’s Youth</a:t>
            </a:r>
          </a:p>
          <a:p>
            <a:pPr algn="ctr" eaLnBrk="1" hangingPunct="1">
              <a:spcBef>
                <a:spcPct val="50000"/>
              </a:spcBef>
              <a:buFontTx/>
              <a:buNone/>
            </a:pPr>
            <a:r>
              <a:rPr lang="en-US" sz="5400" b="1" dirty="0">
                <a:latin typeface="Times New Roman" panose="02020603050405020304" pitchFamily="18" charset="0"/>
                <a:cs typeface="Times New Roman" panose="02020603050405020304" pitchFamily="18" charset="0"/>
              </a:rPr>
              <a:t>Daily Nature Activities for School Children in the COVID-19 Era</a:t>
            </a:r>
            <a:endParaRPr lang="en-US" altLang="en-US" sz="5400" b="1" dirty="0">
              <a:latin typeface="Times New Roman" panose="02020603050405020304" pitchFamily="18" charset="0"/>
              <a:cs typeface="Times New Roman" panose="02020603050405020304" pitchFamily="18" charset="0"/>
            </a:endParaRPr>
          </a:p>
          <a:p>
            <a:pPr algn="ctr" eaLnBrk="1" hangingPunct="1">
              <a:spcBef>
                <a:spcPts val="475"/>
              </a:spcBef>
              <a:buFontTx/>
              <a:buNone/>
            </a:pPr>
            <a:endParaRPr lang="en-US" altLang="en-US" sz="3600" dirty="0">
              <a:latin typeface="Times New Roman" panose="02020603050405020304" pitchFamily="18" charset="0"/>
              <a:cs typeface="Times New Roman" panose="02020603050405020304" pitchFamily="18" charset="0"/>
            </a:endParaRPr>
          </a:p>
          <a:p>
            <a:pPr algn="ctr" eaLnBrk="1" hangingPunct="1">
              <a:spcBef>
                <a:spcPts val="475"/>
              </a:spcBef>
              <a:buFontTx/>
              <a:buNone/>
            </a:pPr>
            <a:r>
              <a:rPr lang="en-US" altLang="en-US" sz="6000" b="1" dirty="0">
                <a:latin typeface="Times New Roman" panose="02020603050405020304" pitchFamily="18" charset="0"/>
                <a:cs typeface="Times New Roman" panose="02020603050405020304" pitchFamily="18" charset="0"/>
              </a:rPr>
              <a:t>Ryann Hartung</a:t>
            </a:r>
          </a:p>
          <a:p>
            <a:pPr algn="ctr" eaLnBrk="1" hangingPunct="1">
              <a:spcBef>
                <a:spcPts val="475"/>
              </a:spcBef>
              <a:buFontTx/>
              <a:buNone/>
            </a:pPr>
            <a:endParaRPr lang="en-US" altLang="en-US" sz="4800" dirty="0">
              <a:latin typeface="Times New Roman" panose="02020603050405020304" pitchFamily="18" charset="0"/>
              <a:cs typeface="Times New Roman" panose="02020603050405020304" pitchFamily="18" charset="0"/>
            </a:endParaRPr>
          </a:p>
          <a:p>
            <a:pPr algn="ctr" eaLnBrk="1" hangingPunct="1">
              <a:spcBef>
                <a:spcPct val="50000"/>
              </a:spcBef>
              <a:buFontTx/>
              <a:buNone/>
            </a:pPr>
            <a:endParaRPr lang="en-US" altLang="en-US" sz="4800" b="1" dirty="0">
              <a:cs typeface="Times New Roman" panose="02020603050405020304" pitchFamily="18" charset="0"/>
            </a:endParaRPr>
          </a:p>
        </p:txBody>
      </p:sp>
      <p:sp>
        <p:nvSpPr>
          <p:cNvPr id="8194" name="Text Box 7">
            <a:extLst>
              <a:ext uri="{FF2B5EF4-FFF2-40B4-BE49-F238E27FC236}">
                <a16:creationId xmlns:a16="http://schemas.microsoft.com/office/drawing/2014/main" id="{19C5DD59-EDF9-B244-B3C9-44D0C8A0229A}"/>
              </a:ext>
            </a:extLst>
          </p:cNvPr>
          <p:cNvSpPr txBox="1">
            <a:spLocks noChangeArrowheads="1"/>
          </p:cNvSpPr>
          <p:nvPr/>
        </p:nvSpPr>
        <p:spPr bwMode="auto">
          <a:xfrm>
            <a:off x="684213" y="5634038"/>
            <a:ext cx="9983787" cy="61595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dirty="0">
                <a:solidFill>
                  <a:schemeClr val="bg1"/>
                </a:solidFill>
                <a:latin typeface="Times New Roman" panose="02020603050405020304" pitchFamily="18" charset="0"/>
                <a:cs typeface="Times New Roman" panose="02020603050405020304" pitchFamily="18" charset="0"/>
              </a:rPr>
              <a:t>   Abstract</a:t>
            </a:r>
          </a:p>
        </p:txBody>
      </p:sp>
      <p:sp>
        <p:nvSpPr>
          <p:cNvPr id="8196" name="Text Box 180">
            <a:extLst>
              <a:ext uri="{FF2B5EF4-FFF2-40B4-BE49-F238E27FC236}">
                <a16:creationId xmlns:a16="http://schemas.microsoft.com/office/drawing/2014/main" id="{AA2753B4-11E1-4C47-9522-87E88635661B}"/>
              </a:ext>
            </a:extLst>
          </p:cNvPr>
          <p:cNvSpPr txBox="1">
            <a:spLocks noChangeArrowheads="1"/>
          </p:cNvSpPr>
          <p:nvPr/>
        </p:nvSpPr>
        <p:spPr bwMode="auto">
          <a:xfrm>
            <a:off x="33065243" y="27587575"/>
            <a:ext cx="9983788" cy="61595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dirty="0">
                <a:solidFill>
                  <a:schemeClr val="bg1"/>
                </a:solidFill>
                <a:latin typeface="Times New Roman" panose="02020603050405020304" pitchFamily="18" charset="0"/>
                <a:cs typeface="Times New Roman" panose="02020603050405020304" pitchFamily="18" charset="0"/>
              </a:rPr>
              <a:t>    Contact Information</a:t>
            </a:r>
          </a:p>
        </p:txBody>
      </p:sp>
      <p:sp>
        <p:nvSpPr>
          <p:cNvPr id="8197" name="Text Box 39">
            <a:extLst>
              <a:ext uri="{FF2B5EF4-FFF2-40B4-BE49-F238E27FC236}">
                <a16:creationId xmlns:a16="http://schemas.microsoft.com/office/drawing/2014/main" id="{E6D66FC2-445A-134B-BC6C-93506A78EB63}"/>
              </a:ext>
            </a:extLst>
          </p:cNvPr>
          <p:cNvSpPr txBox="1">
            <a:spLocks noChangeArrowheads="1"/>
          </p:cNvSpPr>
          <p:nvPr/>
        </p:nvSpPr>
        <p:spPr bwMode="auto">
          <a:xfrm>
            <a:off x="677863" y="25987727"/>
            <a:ext cx="9985375" cy="61595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dirty="0">
                <a:solidFill>
                  <a:schemeClr val="bg1"/>
                </a:solidFill>
                <a:latin typeface="Arial Narrow" panose="020B0604020202020204" pitchFamily="34" charset="0"/>
              </a:rPr>
              <a:t>   </a:t>
            </a:r>
            <a:r>
              <a:rPr lang="en-US" altLang="en-US" sz="3400" b="1" dirty="0">
                <a:solidFill>
                  <a:schemeClr val="bg1"/>
                </a:solidFill>
                <a:latin typeface="Times New Roman" panose="02020603050405020304" pitchFamily="18" charset="0"/>
                <a:cs typeface="Times New Roman" panose="02020603050405020304" pitchFamily="18" charset="0"/>
              </a:rPr>
              <a:t>Statement of Problem</a:t>
            </a:r>
            <a:endParaRPr lang="en-US" altLang="en-US" sz="3400" dirty="0">
              <a:latin typeface="Times New Roman" panose="02020603050405020304" pitchFamily="18" charset="0"/>
              <a:cs typeface="Times New Roman" panose="02020603050405020304" pitchFamily="18" charset="0"/>
            </a:endParaRPr>
          </a:p>
        </p:txBody>
      </p:sp>
      <p:sp>
        <p:nvSpPr>
          <p:cNvPr id="8198" name="Text Box 183">
            <a:extLst>
              <a:ext uri="{FF2B5EF4-FFF2-40B4-BE49-F238E27FC236}">
                <a16:creationId xmlns:a16="http://schemas.microsoft.com/office/drawing/2014/main" id="{3AD15014-41D6-6F48-B55B-B1FBB9E4F8F4}"/>
              </a:ext>
            </a:extLst>
          </p:cNvPr>
          <p:cNvSpPr txBox="1">
            <a:spLocks noChangeArrowheads="1"/>
          </p:cNvSpPr>
          <p:nvPr/>
        </p:nvSpPr>
        <p:spPr bwMode="auto">
          <a:xfrm>
            <a:off x="33251411" y="28329185"/>
            <a:ext cx="9823450" cy="4185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defTabSz="4389438">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defTabSz="4389438">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389438">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defTabSz="4389438">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defTabSz="4389438">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defTabSz="4389438"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defTabSz="4389438"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defTabSz="4389438"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defTabSz="4389438"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3200" dirty="0">
                <a:latin typeface="Times New Roman" panose="02020603050405020304" pitchFamily="18" charset="0"/>
                <a:cs typeface="Times New Roman" panose="02020603050405020304" pitchFamily="18" charset="0"/>
              </a:rPr>
              <a:t>Authors</a:t>
            </a:r>
          </a:p>
          <a:p>
            <a:pPr eaLnBrk="1" hangingPunct="1">
              <a:spcBef>
                <a:spcPct val="0"/>
              </a:spcBef>
              <a:buFontTx/>
              <a:buNone/>
            </a:pPr>
            <a:r>
              <a:rPr lang="en-US" altLang="en-US" sz="3200" dirty="0">
                <a:latin typeface="Times New Roman" panose="02020603050405020304" pitchFamily="18" charset="0"/>
                <a:cs typeface="Times New Roman" panose="02020603050405020304" pitchFamily="18" charset="0"/>
              </a:rPr>
              <a:t>Ryann Hartung</a:t>
            </a:r>
          </a:p>
          <a:p>
            <a:pPr eaLnBrk="1" hangingPunct="1">
              <a:spcBef>
                <a:spcPct val="0"/>
              </a:spcBef>
              <a:buFontTx/>
              <a:buNone/>
            </a:pPr>
            <a:r>
              <a:rPr lang="en-US" altLang="en-US" sz="3200" dirty="0">
                <a:latin typeface="Times New Roman" panose="02020603050405020304" pitchFamily="18" charset="0"/>
                <a:cs typeface="Times New Roman" panose="02020603050405020304" pitchFamily="18" charset="0"/>
              </a:rPr>
              <a:t>c/o Dr. Brian </a:t>
            </a:r>
            <a:r>
              <a:rPr lang="en-US" altLang="en-US" sz="3200" dirty="0" err="1">
                <a:latin typeface="Times New Roman" panose="02020603050405020304" pitchFamily="18" charset="0"/>
                <a:cs typeface="Times New Roman" panose="02020603050405020304" pitchFamily="18" charset="0"/>
              </a:rPr>
              <a:t>Forist</a:t>
            </a:r>
            <a:r>
              <a:rPr lang="en-US" altLang="en-US" sz="3200" dirty="0">
                <a:latin typeface="Times New Roman" panose="02020603050405020304" pitchFamily="18" charset="0"/>
                <a:cs typeface="Times New Roman" panose="02020603050405020304" pitchFamily="18" charset="0"/>
              </a:rPr>
              <a:t>, </a:t>
            </a:r>
            <a:r>
              <a:rPr lang="en-US" altLang="en-US" sz="3200" dirty="0">
                <a:latin typeface="Times New Roman" panose="02020603050405020304" pitchFamily="18" charset="0"/>
                <a:cs typeface="Times New Roman" panose="02020603050405020304" pitchFamily="18" charset="0"/>
                <a:hlinkClick r:id="rId3"/>
              </a:rPr>
              <a:t>bforist@indiana.edu</a:t>
            </a:r>
            <a:r>
              <a:rPr lang="en-US" altLang="en-US" sz="3200" dirty="0">
                <a:latin typeface="Times New Roman" panose="02020603050405020304" pitchFamily="18" charset="0"/>
                <a:cs typeface="Times New Roman" panose="02020603050405020304" pitchFamily="18" charset="0"/>
              </a:rPr>
              <a:t> </a:t>
            </a:r>
          </a:p>
          <a:p>
            <a:pPr eaLnBrk="1" hangingPunct="1">
              <a:spcBef>
                <a:spcPct val="0"/>
              </a:spcBef>
              <a:buFontTx/>
              <a:buNone/>
            </a:pPr>
            <a:r>
              <a:rPr lang="en-US" altLang="en-US" sz="3200" dirty="0">
                <a:latin typeface="Times New Roman" panose="02020603050405020304" pitchFamily="18" charset="0"/>
                <a:cs typeface="Times New Roman" panose="02020603050405020304" pitchFamily="18" charset="0"/>
              </a:rPr>
              <a:t>Department of Health and Wellness Design</a:t>
            </a:r>
          </a:p>
          <a:p>
            <a:pPr eaLnBrk="1" hangingPunct="1">
              <a:spcBef>
                <a:spcPct val="0"/>
              </a:spcBef>
              <a:buFontTx/>
              <a:buNone/>
            </a:pPr>
            <a:r>
              <a:rPr lang="en-US" altLang="en-US" sz="3200" dirty="0">
                <a:latin typeface="Times New Roman" panose="02020603050405020304" pitchFamily="18" charset="0"/>
                <a:cs typeface="Times New Roman" panose="02020603050405020304" pitchFamily="18" charset="0"/>
              </a:rPr>
              <a:t>Indiana University School of Public Health</a:t>
            </a:r>
          </a:p>
          <a:p>
            <a:pPr eaLnBrk="1" hangingPunct="1">
              <a:spcBef>
                <a:spcPct val="0"/>
              </a:spcBef>
              <a:buFontTx/>
              <a:buNone/>
            </a:pPr>
            <a:r>
              <a:rPr lang="en-US" altLang="en-US" sz="3200" dirty="0">
                <a:latin typeface="Times New Roman" panose="02020603050405020304" pitchFamily="18" charset="0"/>
                <a:cs typeface="Times New Roman" panose="02020603050405020304" pitchFamily="18" charset="0"/>
              </a:rPr>
              <a:t>1025 E. 7</a:t>
            </a:r>
            <a:r>
              <a:rPr lang="en-US" altLang="en-US" sz="3200" baseline="30000" dirty="0">
                <a:latin typeface="Times New Roman" panose="02020603050405020304" pitchFamily="18" charset="0"/>
                <a:cs typeface="Times New Roman" panose="02020603050405020304" pitchFamily="18" charset="0"/>
              </a:rPr>
              <a:t>th</a:t>
            </a:r>
            <a:r>
              <a:rPr lang="en-US" altLang="en-US" sz="3200" dirty="0">
                <a:latin typeface="Times New Roman" panose="02020603050405020304" pitchFamily="18" charset="0"/>
                <a:cs typeface="Times New Roman" panose="02020603050405020304" pitchFamily="18" charset="0"/>
              </a:rPr>
              <a:t> Street, Room 133</a:t>
            </a:r>
          </a:p>
          <a:p>
            <a:pPr eaLnBrk="1" hangingPunct="1">
              <a:spcBef>
                <a:spcPct val="0"/>
              </a:spcBef>
              <a:buFontTx/>
              <a:buNone/>
            </a:pPr>
            <a:r>
              <a:rPr lang="en-US" altLang="en-US" sz="3200" dirty="0">
                <a:latin typeface="Times New Roman" panose="02020603050405020304" pitchFamily="18" charset="0"/>
                <a:cs typeface="Times New Roman" panose="02020603050405020304" pitchFamily="18" charset="0"/>
              </a:rPr>
              <a:t>Bloomington, IN 47405</a:t>
            </a:r>
            <a:br>
              <a:rPr lang="en-US" altLang="en-US" sz="4200" dirty="0">
                <a:latin typeface="Times New Roman" panose="02020603050405020304" pitchFamily="18" charset="0"/>
                <a:cs typeface="Times New Roman" panose="02020603050405020304" pitchFamily="18" charset="0"/>
              </a:rPr>
            </a:br>
            <a:endParaRPr lang="en-US" altLang="en-US" sz="4200" dirty="0">
              <a:latin typeface="Arial Narrow" panose="020B0604020202020204" pitchFamily="34" charset="0"/>
              <a:cs typeface="Times New Roman" panose="02020603050405020304" pitchFamily="18" charset="0"/>
            </a:endParaRPr>
          </a:p>
        </p:txBody>
      </p:sp>
      <p:sp>
        <p:nvSpPr>
          <p:cNvPr id="8199" name="Rectangle 1094">
            <a:extLst>
              <a:ext uri="{FF2B5EF4-FFF2-40B4-BE49-F238E27FC236}">
                <a16:creationId xmlns:a16="http://schemas.microsoft.com/office/drawing/2014/main" id="{E91A4775-2698-4E44-8468-A4FC50E42444}"/>
              </a:ext>
            </a:extLst>
          </p:cNvPr>
          <p:cNvSpPr>
            <a:spLocks noChangeArrowheads="1"/>
          </p:cNvSpPr>
          <p:nvPr/>
        </p:nvSpPr>
        <p:spPr bwMode="auto">
          <a:xfrm>
            <a:off x="43356213" y="14578013"/>
            <a:ext cx="1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1800"/>
          </a:p>
        </p:txBody>
      </p:sp>
      <p:sp>
        <p:nvSpPr>
          <p:cNvPr id="8200" name="Freeform 868">
            <a:extLst>
              <a:ext uri="{FF2B5EF4-FFF2-40B4-BE49-F238E27FC236}">
                <a16:creationId xmlns:a16="http://schemas.microsoft.com/office/drawing/2014/main" id="{74F602B1-18D8-9E42-9D48-CFA36FFC3381}"/>
              </a:ext>
            </a:extLst>
          </p:cNvPr>
          <p:cNvSpPr>
            <a:spLocks/>
          </p:cNvSpPr>
          <p:nvPr/>
        </p:nvSpPr>
        <p:spPr bwMode="auto">
          <a:xfrm>
            <a:off x="27573288" y="26665238"/>
            <a:ext cx="187325" cy="3892550"/>
          </a:xfrm>
          <a:custGeom>
            <a:avLst/>
            <a:gdLst>
              <a:gd name="T0" fmla="*/ 0 w 105"/>
              <a:gd name="T1" fmla="*/ 2147483646 h 2139"/>
              <a:gd name="T2" fmla="*/ 0 w 105"/>
              <a:gd name="T3" fmla="*/ 2147483646 h 2139"/>
              <a:gd name="T4" fmla="*/ 2147483646 w 105"/>
              <a:gd name="T5" fmla="*/ 0 h 2139"/>
              <a:gd name="T6" fmla="*/ 2147483646 w 105"/>
              <a:gd name="T7" fmla="*/ 2147483646 h 2139"/>
              <a:gd name="T8" fmla="*/ 0 w 105"/>
              <a:gd name="T9" fmla="*/ 2147483646 h 21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1" name="Rectangle 869">
            <a:extLst>
              <a:ext uri="{FF2B5EF4-FFF2-40B4-BE49-F238E27FC236}">
                <a16:creationId xmlns:a16="http://schemas.microsoft.com/office/drawing/2014/main" id="{8D9957D2-EE38-A14C-A769-7A52C48A0C81}"/>
              </a:ext>
            </a:extLst>
          </p:cNvPr>
          <p:cNvSpPr>
            <a:spLocks noChangeArrowheads="1"/>
          </p:cNvSpPr>
          <p:nvPr/>
        </p:nvSpPr>
        <p:spPr bwMode="auto">
          <a:xfrm>
            <a:off x="27760613" y="26665238"/>
            <a:ext cx="3854450" cy="368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a:latin typeface="Arial Narrow" panose="020B0604020202020204" pitchFamily="34" charset="0"/>
            </a:endParaRPr>
          </a:p>
        </p:txBody>
      </p:sp>
      <p:sp>
        <p:nvSpPr>
          <p:cNvPr id="8202" name="Text Box 1258">
            <a:extLst>
              <a:ext uri="{FF2B5EF4-FFF2-40B4-BE49-F238E27FC236}">
                <a16:creationId xmlns:a16="http://schemas.microsoft.com/office/drawing/2014/main" id="{1D1748B1-D50E-EA41-86C9-117B06FF86CF}"/>
              </a:ext>
            </a:extLst>
          </p:cNvPr>
          <p:cNvSpPr txBox="1">
            <a:spLocks noChangeArrowheads="1"/>
          </p:cNvSpPr>
          <p:nvPr/>
        </p:nvSpPr>
        <p:spPr bwMode="auto">
          <a:xfrm>
            <a:off x="11507788" y="5634038"/>
            <a:ext cx="9983787" cy="60960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dirty="0">
                <a:solidFill>
                  <a:schemeClr val="bg1"/>
                </a:solidFill>
                <a:latin typeface="Times New Roman" panose="02020603050405020304" pitchFamily="18" charset="0"/>
                <a:cs typeface="Times New Roman" panose="02020603050405020304" pitchFamily="18" charset="0"/>
              </a:rPr>
              <a:t> Existing Research</a:t>
            </a:r>
            <a:endParaRPr lang="en-US" altLang="en-US" sz="4300" b="1" dirty="0">
              <a:solidFill>
                <a:schemeClr val="bg1"/>
              </a:solidFill>
              <a:latin typeface="Times New Roman" panose="02020603050405020304" pitchFamily="18" charset="0"/>
              <a:cs typeface="Times New Roman" panose="02020603050405020304" pitchFamily="18" charset="0"/>
            </a:endParaRPr>
          </a:p>
        </p:txBody>
      </p:sp>
      <p:sp>
        <p:nvSpPr>
          <p:cNvPr id="8203" name="Text Box 171">
            <a:extLst>
              <a:ext uri="{FF2B5EF4-FFF2-40B4-BE49-F238E27FC236}">
                <a16:creationId xmlns:a16="http://schemas.microsoft.com/office/drawing/2014/main" id="{00CA9030-4D03-1548-A539-BA9041F234BA}"/>
              </a:ext>
            </a:extLst>
          </p:cNvPr>
          <p:cNvSpPr txBox="1">
            <a:spLocks noChangeArrowheads="1"/>
          </p:cNvSpPr>
          <p:nvPr/>
        </p:nvSpPr>
        <p:spPr bwMode="auto">
          <a:xfrm>
            <a:off x="11917363" y="31102300"/>
            <a:ext cx="887888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indent="-342900">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800" b="1" i="1">
                <a:solidFill>
                  <a:srgbClr val="000000"/>
                </a:solidFill>
                <a:latin typeface="Arial Narrow" panose="020B0604020202020204" pitchFamily="34" charset="0"/>
              </a:rPr>
              <a:t> </a:t>
            </a:r>
            <a:endParaRPr lang="en-US" altLang="en-US" sz="2800">
              <a:solidFill>
                <a:srgbClr val="000000"/>
              </a:solidFill>
              <a:latin typeface="Arial Narrow" panose="020B0604020202020204" pitchFamily="34" charset="0"/>
            </a:endParaRPr>
          </a:p>
          <a:p>
            <a:pPr eaLnBrk="1" hangingPunct="1">
              <a:spcBef>
                <a:spcPct val="0"/>
              </a:spcBef>
              <a:buFontTx/>
              <a:buNone/>
            </a:pPr>
            <a:endParaRPr lang="en-US" altLang="en-US" sz="2800">
              <a:solidFill>
                <a:srgbClr val="000000"/>
              </a:solidFill>
              <a:latin typeface="Arial Narrow" panose="020B0604020202020204" pitchFamily="34" charset="0"/>
            </a:endParaRPr>
          </a:p>
          <a:p>
            <a:pPr eaLnBrk="1" hangingPunct="1">
              <a:spcBef>
                <a:spcPct val="0"/>
              </a:spcBef>
              <a:buFontTx/>
              <a:buNone/>
            </a:pPr>
            <a:endParaRPr lang="en-US" altLang="en-US" sz="2800">
              <a:solidFill>
                <a:srgbClr val="000000"/>
              </a:solidFill>
              <a:latin typeface="Arial Narrow" panose="020B0604020202020204" pitchFamily="34" charset="0"/>
            </a:endParaRPr>
          </a:p>
          <a:p>
            <a:pPr eaLnBrk="1" hangingPunct="1">
              <a:spcBef>
                <a:spcPct val="0"/>
              </a:spcBef>
              <a:buFontTx/>
              <a:buNone/>
            </a:pPr>
            <a:r>
              <a:rPr lang="en-US" altLang="en-US" sz="2800">
                <a:solidFill>
                  <a:srgbClr val="000000"/>
                </a:solidFill>
                <a:latin typeface="Arial Narrow" panose="020B0604020202020204" pitchFamily="34" charset="0"/>
              </a:rPr>
              <a:t> </a:t>
            </a:r>
          </a:p>
        </p:txBody>
      </p:sp>
      <p:sp>
        <p:nvSpPr>
          <p:cNvPr id="8204" name="TextBox 18">
            <a:extLst>
              <a:ext uri="{FF2B5EF4-FFF2-40B4-BE49-F238E27FC236}">
                <a16:creationId xmlns:a16="http://schemas.microsoft.com/office/drawing/2014/main" id="{0FF2F042-0B16-484D-B137-ADB7CE0D2EF3}"/>
              </a:ext>
            </a:extLst>
          </p:cNvPr>
          <p:cNvSpPr txBox="1">
            <a:spLocks noChangeArrowheads="1"/>
          </p:cNvSpPr>
          <p:nvPr/>
        </p:nvSpPr>
        <p:spPr bwMode="auto">
          <a:xfrm>
            <a:off x="22860000" y="25146000"/>
            <a:ext cx="8763000"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a:latin typeface="Arial Narrow" panose="020B0604020202020204" pitchFamily="34" charset="0"/>
            </a:endParaRPr>
          </a:p>
        </p:txBody>
      </p:sp>
      <p:sp>
        <p:nvSpPr>
          <p:cNvPr id="8205" name="Text Box 1258">
            <a:extLst>
              <a:ext uri="{FF2B5EF4-FFF2-40B4-BE49-F238E27FC236}">
                <a16:creationId xmlns:a16="http://schemas.microsoft.com/office/drawing/2014/main" id="{80061E4F-C76E-5544-9202-13EF85564AEC}"/>
              </a:ext>
            </a:extLst>
          </p:cNvPr>
          <p:cNvSpPr txBox="1">
            <a:spLocks noChangeArrowheads="1"/>
          </p:cNvSpPr>
          <p:nvPr/>
        </p:nvSpPr>
        <p:spPr bwMode="auto">
          <a:xfrm>
            <a:off x="33065244" y="12906679"/>
            <a:ext cx="9983787" cy="60960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a:solidFill>
                  <a:schemeClr val="bg1"/>
                </a:solidFill>
                <a:latin typeface="Times New Roman" panose="02020603050405020304" pitchFamily="18" charset="0"/>
                <a:cs typeface="Times New Roman" panose="02020603050405020304" pitchFamily="18" charset="0"/>
              </a:rPr>
              <a:t>   References</a:t>
            </a:r>
            <a:endParaRPr lang="en-US" altLang="en-US" sz="4300" b="1">
              <a:solidFill>
                <a:schemeClr val="bg1"/>
              </a:solidFill>
              <a:latin typeface="Times New Roman" panose="02020603050405020304" pitchFamily="18" charset="0"/>
              <a:cs typeface="Times New Roman" panose="02020603050405020304" pitchFamily="18" charset="0"/>
            </a:endParaRPr>
          </a:p>
        </p:txBody>
      </p:sp>
      <p:sp>
        <p:nvSpPr>
          <p:cNvPr id="8206" name="TextBox 5">
            <a:extLst>
              <a:ext uri="{FF2B5EF4-FFF2-40B4-BE49-F238E27FC236}">
                <a16:creationId xmlns:a16="http://schemas.microsoft.com/office/drawing/2014/main" id="{860FB55F-6582-0241-8C69-DCA4E47B0C43}"/>
              </a:ext>
            </a:extLst>
          </p:cNvPr>
          <p:cNvSpPr txBox="1">
            <a:spLocks noChangeArrowheads="1"/>
          </p:cNvSpPr>
          <p:nvPr/>
        </p:nvSpPr>
        <p:spPr bwMode="auto">
          <a:xfrm>
            <a:off x="33280350" y="25257125"/>
            <a:ext cx="95535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2400">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sz="2800">
              <a:latin typeface="Arial Narrow" panose="020B0604020202020204" pitchFamily="34" charset="0"/>
              <a:cs typeface="Times New Roman" panose="02020603050405020304" pitchFamily="18" charset="0"/>
            </a:endParaRPr>
          </a:p>
        </p:txBody>
      </p:sp>
      <p:sp>
        <p:nvSpPr>
          <p:cNvPr id="8208" name="Text Box 1258">
            <a:extLst>
              <a:ext uri="{FF2B5EF4-FFF2-40B4-BE49-F238E27FC236}">
                <a16:creationId xmlns:a16="http://schemas.microsoft.com/office/drawing/2014/main" id="{07E42ED8-BE52-264E-92DF-829749CCE4A2}"/>
              </a:ext>
            </a:extLst>
          </p:cNvPr>
          <p:cNvSpPr txBox="1">
            <a:spLocks noChangeArrowheads="1"/>
          </p:cNvSpPr>
          <p:nvPr/>
        </p:nvSpPr>
        <p:spPr bwMode="auto">
          <a:xfrm>
            <a:off x="33072388" y="5684838"/>
            <a:ext cx="9985375" cy="60960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a:solidFill>
                  <a:schemeClr val="bg1"/>
                </a:solidFill>
                <a:latin typeface="Times New Roman" panose="02020603050405020304" pitchFamily="18" charset="0"/>
                <a:cs typeface="Times New Roman" panose="02020603050405020304" pitchFamily="18" charset="0"/>
              </a:rPr>
              <a:t>   Conclusion </a:t>
            </a:r>
            <a:endParaRPr lang="en-US" altLang="en-US" sz="4300" b="1">
              <a:solidFill>
                <a:schemeClr val="bg1"/>
              </a:solidFill>
              <a:latin typeface="Times New Roman" panose="02020603050405020304" pitchFamily="18" charset="0"/>
              <a:cs typeface="Times New Roman" panose="02020603050405020304" pitchFamily="18" charset="0"/>
            </a:endParaRPr>
          </a:p>
        </p:txBody>
      </p:sp>
      <p:sp>
        <p:nvSpPr>
          <p:cNvPr id="8209" name="Text Box 1258">
            <a:extLst>
              <a:ext uri="{FF2B5EF4-FFF2-40B4-BE49-F238E27FC236}">
                <a16:creationId xmlns:a16="http://schemas.microsoft.com/office/drawing/2014/main" id="{265664CE-57B8-D84A-A165-A1BF21534B88}"/>
              </a:ext>
            </a:extLst>
          </p:cNvPr>
          <p:cNvSpPr txBox="1">
            <a:spLocks noChangeArrowheads="1"/>
          </p:cNvSpPr>
          <p:nvPr/>
        </p:nvSpPr>
        <p:spPr bwMode="auto">
          <a:xfrm>
            <a:off x="22250400" y="5634038"/>
            <a:ext cx="9983788" cy="60960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a:solidFill>
                  <a:schemeClr val="bg1"/>
                </a:solidFill>
                <a:latin typeface="Arial Narrow" panose="020B0604020202020204" pitchFamily="34" charset="0"/>
              </a:rPr>
              <a:t>   </a:t>
            </a:r>
            <a:r>
              <a:rPr lang="en-US" altLang="en-US" sz="3400" b="1">
                <a:solidFill>
                  <a:schemeClr val="bg1"/>
                </a:solidFill>
                <a:latin typeface="Times New Roman" panose="02020603050405020304" pitchFamily="18" charset="0"/>
                <a:cs typeface="Times New Roman" panose="02020603050405020304" pitchFamily="18" charset="0"/>
              </a:rPr>
              <a:t>Outdoor vs. Indoor Youth Development Study</a:t>
            </a:r>
            <a:endParaRPr lang="en-US" altLang="en-US" sz="4300" b="1">
              <a:solidFill>
                <a:schemeClr val="bg1"/>
              </a:solidFill>
              <a:latin typeface="Times New Roman" panose="02020603050405020304" pitchFamily="18" charset="0"/>
              <a:cs typeface="Times New Roman" panose="02020603050405020304" pitchFamily="18" charset="0"/>
            </a:endParaRPr>
          </a:p>
        </p:txBody>
      </p:sp>
      <p:sp>
        <p:nvSpPr>
          <p:cNvPr id="2" name="Text Box 1258">
            <a:extLst>
              <a:ext uri="{FF2B5EF4-FFF2-40B4-BE49-F238E27FC236}">
                <a16:creationId xmlns:a16="http://schemas.microsoft.com/office/drawing/2014/main" id="{07404DAE-558A-E448-8BEE-0EB6206A6FAE}"/>
              </a:ext>
            </a:extLst>
          </p:cNvPr>
          <p:cNvSpPr txBox="1">
            <a:spLocks noChangeArrowheads="1"/>
          </p:cNvSpPr>
          <p:nvPr/>
        </p:nvSpPr>
        <p:spPr bwMode="auto">
          <a:xfrm>
            <a:off x="698500" y="14805715"/>
            <a:ext cx="9983787" cy="60960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a:solidFill>
                  <a:schemeClr val="bg1"/>
                </a:solidFill>
                <a:latin typeface="Arial Narrow" panose="020B0604020202020204" pitchFamily="34" charset="0"/>
              </a:rPr>
              <a:t>   I</a:t>
            </a:r>
            <a:r>
              <a:rPr lang="en-US" altLang="en-US" sz="3400" b="1">
                <a:solidFill>
                  <a:schemeClr val="bg1"/>
                </a:solidFill>
                <a:latin typeface="Times New Roman" panose="02020603050405020304" pitchFamily="18" charset="0"/>
                <a:cs typeface="Times New Roman" panose="02020603050405020304" pitchFamily="18" charset="0"/>
              </a:rPr>
              <a:t>ntroduction</a:t>
            </a:r>
            <a:endParaRPr lang="en-US" altLang="en-US" sz="4300" b="1">
              <a:solidFill>
                <a:schemeClr val="bg1"/>
              </a:solidFill>
              <a:latin typeface="Times New Roman" panose="02020603050405020304" pitchFamily="18" charset="0"/>
              <a:cs typeface="Times New Roman" panose="02020603050405020304" pitchFamily="18" charset="0"/>
            </a:endParaRPr>
          </a:p>
        </p:txBody>
      </p:sp>
      <p:sp>
        <p:nvSpPr>
          <p:cNvPr id="8211" name="Text Box 1258">
            <a:extLst>
              <a:ext uri="{FF2B5EF4-FFF2-40B4-BE49-F238E27FC236}">
                <a16:creationId xmlns:a16="http://schemas.microsoft.com/office/drawing/2014/main" id="{0FA2A615-A83F-F646-BD53-2F4DF6DBBD3E}"/>
              </a:ext>
            </a:extLst>
          </p:cNvPr>
          <p:cNvSpPr txBox="1">
            <a:spLocks noChangeArrowheads="1"/>
          </p:cNvSpPr>
          <p:nvPr/>
        </p:nvSpPr>
        <p:spPr bwMode="auto">
          <a:xfrm>
            <a:off x="22317075" y="21629328"/>
            <a:ext cx="9983787" cy="60960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6" tIns="45710" rIns="91426" bIns="45710">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50000"/>
              </a:spcBef>
              <a:buFontTx/>
              <a:buNone/>
            </a:pPr>
            <a:r>
              <a:rPr lang="en-US" altLang="en-US" sz="3400" b="1">
                <a:solidFill>
                  <a:schemeClr val="bg1"/>
                </a:solidFill>
                <a:latin typeface="Times New Roman" panose="02020603050405020304" pitchFamily="18" charset="0"/>
                <a:cs typeface="Times New Roman" panose="02020603050405020304" pitchFamily="18" charset="0"/>
              </a:rPr>
              <a:t>    Data Results from the Study:</a:t>
            </a:r>
            <a:endParaRPr lang="en-US" altLang="en-US" sz="4300" b="1">
              <a:solidFill>
                <a:schemeClr val="bg1"/>
              </a:solidFill>
              <a:latin typeface="Times New Roman" panose="02020603050405020304" pitchFamily="18" charset="0"/>
              <a:cs typeface="Times New Roman" panose="02020603050405020304" pitchFamily="18" charset="0"/>
            </a:endParaRPr>
          </a:p>
        </p:txBody>
      </p:sp>
      <p:sp>
        <p:nvSpPr>
          <p:cNvPr id="8213" name="TextBox 5">
            <a:extLst>
              <a:ext uri="{FF2B5EF4-FFF2-40B4-BE49-F238E27FC236}">
                <a16:creationId xmlns:a16="http://schemas.microsoft.com/office/drawing/2014/main" id="{8CF96D12-CD5A-A944-B5F5-04E77DA8EDE7}"/>
              </a:ext>
            </a:extLst>
          </p:cNvPr>
          <p:cNvSpPr txBox="1">
            <a:spLocks noChangeArrowheads="1"/>
          </p:cNvSpPr>
          <p:nvPr/>
        </p:nvSpPr>
        <p:spPr bwMode="auto">
          <a:xfrm>
            <a:off x="830865" y="15749571"/>
            <a:ext cx="9699625" cy="10064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buFontTx/>
              <a:buNone/>
            </a:pPr>
            <a:r>
              <a:rPr lang="en-US" altLang="en-US" sz="3600" dirty="0">
                <a:latin typeface="Times New Roman" panose="02020603050405020304" pitchFamily="18" charset="0"/>
                <a:cs typeface="Times New Roman" panose="02020603050405020304" pitchFamily="18" charset="0"/>
              </a:rPr>
              <a:t>“What children need is not new and better curricula but access to more and more of the real world; plenty of time and space to think over their experiences, and to use fantasy and play to make meaning out of them … and to find out what they want to find out.” (John Holt, 2003)</a:t>
            </a:r>
            <a:br>
              <a:rPr lang="en-US" altLang="en-US" sz="3600" dirty="0">
                <a:latin typeface="Times New Roman" panose="02020603050405020304" pitchFamily="18" charset="0"/>
                <a:cs typeface="Times New Roman" panose="02020603050405020304" pitchFamily="18" charset="0"/>
              </a:rPr>
            </a:br>
            <a:endParaRPr lang="en-US" altLang="en-US" sz="3600" dirty="0">
              <a:latin typeface="Times New Roman" panose="02020603050405020304" pitchFamily="18" charset="0"/>
              <a:cs typeface="Times New Roman" panose="02020603050405020304" pitchFamily="18" charset="0"/>
            </a:endParaRPr>
          </a:p>
          <a:p>
            <a:pPr>
              <a:spcBef>
                <a:spcPct val="0"/>
              </a:spcBef>
              <a:buFontTx/>
              <a:buNone/>
            </a:pPr>
            <a:r>
              <a:rPr lang="en-US" altLang="en-US" sz="3600" dirty="0">
                <a:latin typeface="Times New Roman" panose="02020603050405020304" pitchFamily="18" charset="0"/>
                <a:cs typeface="Times New Roman" panose="02020603050405020304" pitchFamily="18" charset="0"/>
              </a:rPr>
              <a:t>This study is concerning the long-term positive mental and physical health benefits that nature based school activities have on the American youth.</a:t>
            </a:r>
          </a:p>
          <a:p>
            <a:pPr>
              <a:spcBef>
                <a:spcPct val="0"/>
              </a:spcBef>
              <a:buFontTx/>
              <a:buNone/>
            </a:pPr>
            <a:endParaRPr lang="en-US" altLang="en-US" sz="3600" dirty="0">
              <a:latin typeface="Times New Roman" panose="02020603050405020304" pitchFamily="18" charset="0"/>
              <a:cs typeface="Times New Roman" panose="02020603050405020304" pitchFamily="18" charset="0"/>
            </a:endParaRPr>
          </a:p>
          <a:p>
            <a:pPr>
              <a:spcBef>
                <a:spcPct val="0"/>
              </a:spcBef>
              <a:buFontTx/>
              <a:buNone/>
            </a:pPr>
            <a:r>
              <a:rPr lang="en-US" altLang="en-US" sz="3600" dirty="0">
                <a:latin typeface="Times New Roman" panose="02020603050405020304" pitchFamily="18" charset="0"/>
                <a:cs typeface="Times New Roman" panose="02020603050405020304" pitchFamily="18" charset="0"/>
              </a:rPr>
              <a:t>Some of these nature-based activities include but are not limited to: nature walks, meditation in wilderness, birding, and leaf collecting activities. These activities encourage confidence, leadership roles, and good team work. These activities are seen as play to youth, but have a vast amount of underlying learning experience to them</a:t>
            </a:r>
            <a:r>
              <a:rPr lang="en-US" altLang="en-US" sz="3200" dirty="0">
                <a:latin typeface="Times New Roman" panose="02020603050405020304" pitchFamily="18" charset="0"/>
                <a:cs typeface="Times New Roman" panose="02020603050405020304" pitchFamily="18" charset="0"/>
              </a:rPr>
              <a:t>. </a:t>
            </a:r>
          </a:p>
        </p:txBody>
      </p:sp>
      <p:sp>
        <p:nvSpPr>
          <p:cNvPr id="8214" name="TextBox 11">
            <a:extLst>
              <a:ext uri="{FF2B5EF4-FFF2-40B4-BE49-F238E27FC236}">
                <a16:creationId xmlns:a16="http://schemas.microsoft.com/office/drawing/2014/main" id="{1260A75B-10F2-BD4C-BC6D-83210DEF7FD9}"/>
              </a:ext>
            </a:extLst>
          </p:cNvPr>
          <p:cNvSpPr txBox="1">
            <a:spLocks noChangeArrowheads="1"/>
          </p:cNvSpPr>
          <p:nvPr/>
        </p:nvSpPr>
        <p:spPr bwMode="auto">
          <a:xfrm>
            <a:off x="22337836" y="21437752"/>
            <a:ext cx="9553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US" altLang="en-US" sz="3200" i="1">
              <a:latin typeface="Times New Roman" panose="02020603050405020304" pitchFamily="18" charset="0"/>
              <a:cs typeface="Times New Roman" panose="02020603050405020304" pitchFamily="18" charset="0"/>
            </a:endParaRPr>
          </a:p>
        </p:txBody>
      </p:sp>
      <p:sp>
        <p:nvSpPr>
          <p:cNvPr id="8215" name="TextBox 14">
            <a:extLst>
              <a:ext uri="{FF2B5EF4-FFF2-40B4-BE49-F238E27FC236}">
                <a16:creationId xmlns:a16="http://schemas.microsoft.com/office/drawing/2014/main" id="{1E400AD1-F83C-7147-A8B1-2F5EAA31236A}"/>
              </a:ext>
            </a:extLst>
          </p:cNvPr>
          <p:cNvSpPr txBox="1">
            <a:spLocks noChangeArrowheads="1"/>
          </p:cNvSpPr>
          <p:nvPr/>
        </p:nvSpPr>
        <p:spPr bwMode="auto">
          <a:xfrm>
            <a:off x="22534563" y="6372225"/>
            <a:ext cx="9548812"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r>
              <a:rPr lang="en-US" altLang="en-US">
                <a:latin typeface="Times New Roman" panose="02020603050405020304" pitchFamily="18" charset="0"/>
                <a:cs typeface="Times New Roman" panose="02020603050405020304" pitchFamily="18" charset="0"/>
              </a:rPr>
              <a:t> </a:t>
            </a:r>
          </a:p>
        </p:txBody>
      </p:sp>
      <p:sp>
        <p:nvSpPr>
          <p:cNvPr id="8216" name="TextBox 5">
            <a:extLst>
              <a:ext uri="{FF2B5EF4-FFF2-40B4-BE49-F238E27FC236}">
                <a16:creationId xmlns:a16="http://schemas.microsoft.com/office/drawing/2014/main" id="{330532B8-F1DF-CE44-B6F6-71CDFB505C89}"/>
              </a:ext>
            </a:extLst>
          </p:cNvPr>
          <p:cNvSpPr txBox="1">
            <a:spLocks noChangeArrowheads="1"/>
          </p:cNvSpPr>
          <p:nvPr/>
        </p:nvSpPr>
        <p:spPr bwMode="auto">
          <a:xfrm>
            <a:off x="11681618" y="6243638"/>
            <a:ext cx="9699625" cy="649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9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9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r>
              <a:rPr lang="en-US" altLang="en-US" sz="3200">
                <a:latin typeface="Times New Roman" panose="02020603050405020304" pitchFamily="18" charset="0"/>
                <a:cs typeface="Times New Roman" panose="02020603050405020304" pitchFamily="18" charset="0"/>
              </a:rPr>
              <a:t>.</a:t>
            </a: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a:p>
            <a:pPr>
              <a:spcBef>
                <a:spcPct val="0"/>
              </a:spcBef>
              <a:buFontTx/>
              <a:buNone/>
            </a:pPr>
            <a:endParaRPr lang="en-US" altLang="en-US" sz="3200">
              <a:latin typeface="Times New Roman" panose="02020603050405020304" pitchFamily="18" charset="0"/>
              <a:cs typeface="Times New Roman" panose="02020603050405020304" pitchFamily="18" charset="0"/>
            </a:endParaRPr>
          </a:p>
        </p:txBody>
      </p:sp>
      <p:pic>
        <p:nvPicPr>
          <p:cNvPr id="8217" name="Picture 6">
            <a:extLst>
              <a:ext uri="{FF2B5EF4-FFF2-40B4-BE49-F238E27FC236}">
                <a16:creationId xmlns:a16="http://schemas.microsoft.com/office/drawing/2014/main" id="{E7441FB4-6126-C549-A93C-91526657D6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863" y="541338"/>
            <a:ext cx="10025062" cy="383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8" name="Picture 8" descr="Arrow&#10;&#10;Description automatically generated with low confidence">
            <a:extLst>
              <a:ext uri="{FF2B5EF4-FFF2-40B4-BE49-F238E27FC236}">
                <a16:creationId xmlns:a16="http://schemas.microsoft.com/office/drawing/2014/main" id="{E976821F-064D-EA49-A70D-B39D884838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57200" y="541338"/>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9" name="TextBox 3">
            <a:extLst>
              <a:ext uri="{FF2B5EF4-FFF2-40B4-BE49-F238E27FC236}">
                <a16:creationId xmlns:a16="http://schemas.microsoft.com/office/drawing/2014/main" id="{0EF600D3-9694-0D40-9282-863922AB257D}"/>
              </a:ext>
            </a:extLst>
          </p:cNvPr>
          <p:cNvSpPr txBox="1">
            <a:spLocks noChangeArrowheads="1"/>
          </p:cNvSpPr>
          <p:nvPr/>
        </p:nvSpPr>
        <p:spPr bwMode="auto">
          <a:xfrm>
            <a:off x="883104" y="6439054"/>
            <a:ext cx="9655462" cy="84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r>
              <a:rPr lang="en-US" altLang="en-US" sz="3600" dirty="0">
                <a:latin typeface="Times New Roman" panose="02020603050405020304" pitchFamily="18" charset="0"/>
                <a:cs typeface="Times New Roman" panose="02020603050405020304" pitchFamily="18" charset="0"/>
              </a:rPr>
              <a:t>Kindergarten through grade twelve curricula need to have more nature based recreation programs in their daily lesson plans. This would encourage kids to take control of their own relationship with nature. It could also encourage kids to explore different career paths that would better interest them. Using recess time to go on nature hikes or doing nature therapy techniques would be more beneficial than doing sport games or playground activities. </a:t>
            </a:r>
          </a:p>
          <a:p>
            <a:r>
              <a:rPr lang="en-US" altLang="en-US" sz="3600" dirty="0">
                <a:latin typeface="Times New Roman" panose="02020603050405020304" pitchFamily="18" charset="0"/>
                <a:cs typeface="Times New Roman" panose="02020603050405020304" pitchFamily="18" charset="0"/>
              </a:rPr>
              <a:t>Concerning COVID-19 recommended guidelines, these activities would be more sanitary and controlled. Students could be masked, distanced and have a more educational experience while still having fun. </a:t>
            </a:r>
          </a:p>
        </p:txBody>
      </p:sp>
      <p:pic>
        <p:nvPicPr>
          <p:cNvPr id="8220" name="Picture 5" descr="Anatomy of Eye - Download Free Vector Art, Stock Graphics ...">
            <a:extLst>
              <a:ext uri="{FF2B5EF4-FFF2-40B4-BE49-F238E27FC236}">
                <a16:creationId xmlns:a16="http://schemas.microsoft.com/office/drawing/2014/main" id="{F4A79C87-B6AD-4E48-8A03-54687FBB2A3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96800" y="6294438"/>
            <a:ext cx="8299450" cy="528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1" name="TextBox 6">
            <a:extLst>
              <a:ext uri="{FF2B5EF4-FFF2-40B4-BE49-F238E27FC236}">
                <a16:creationId xmlns:a16="http://schemas.microsoft.com/office/drawing/2014/main" id="{CDD204CD-F17B-9643-9292-0F45D800B44F}"/>
              </a:ext>
            </a:extLst>
          </p:cNvPr>
          <p:cNvSpPr txBox="1">
            <a:spLocks noChangeArrowheads="1"/>
          </p:cNvSpPr>
          <p:nvPr/>
        </p:nvSpPr>
        <p:spPr bwMode="auto">
          <a:xfrm>
            <a:off x="12496800" y="11201400"/>
            <a:ext cx="82994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4020202020204" pitchFamily="34" charset="0"/>
                <a:ea typeface="ＭＳ Ｐゴシック" panose="020B0600070205080204" pitchFamily="34" charset="-128"/>
              </a:defRPr>
            </a:lvl1pPr>
            <a:lvl2pPr marL="742950" indent="-285750">
              <a:defRPr sz="2900">
                <a:solidFill>
                  <a:schemeClr val="tx1"/>
                </a:solidFill>
                <a:latin typeface="Arial Narrow" panose="020B0604020202020204" pitchFamily="34" charset="0"/>
                <a:ea typeface="ＭＳ Ｐゴシック" panose="020B0600070205080204" pitchFamily="34" charset="-128"/>
              </a:defRPr>
            </a:lvl2pPr>
            <a:lvl3pPr marL="1143000" indent="-228600">
              <a:defRPr sz="2900">
                <a:solidFill>
                  <a:schemeClr val="tx1"/>
                </a:solidFill>
                <a:latin typeface="Arial Narrow" panose="020B0604020202020204" pitchFamily="34" charset="0"/>
                <a:ea typeface="ＭＳ Ｐゴシック" panose="020B0600070205080204" pitchFamily="34" charset="-128"/>
              </a:defRPr>
            </a:lvl3pPr>
            <a:lvl4pPr marL="1600200" indent="-228600">
              <a:defRPr sz="2900">
                <a:solidFill>
                  <a:schemeClr val="tx1"/>
                </a:solidFill>
                <a:latin typeface="Arial Narrow" panose="020B0604020202020204" pitchFamily="34" charset="0"/>
                <a:ea typeface="ＭＳ Ｐゴシック" panose="020B0600070205080204" pitchFamily="34" charset="-128"/>
              </a:defRPr>
            </a:lvl4pPr>
            <a:lvl5pPr marL="2057400" indent="-228600">
              <a:defRPr sz="29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900">
                <a:solidFill>
                  <a:schemeClr val="tx1"/>
                </a:solidFill>
                <a:latin typeface="Arial Narrow" panose="020B0604020202020204" pitchFamily="34" charset="0"/>
                <a:ea typeface="ＭＳ Ｐゴシック" panose="020B0600070205080204" pitchFamily="34" charset="-128"/>
              </a:defRPr>
            </a:lvl9pPr>
          </a:lstStyle>
          <a:p>
            <a:r>
              <a:rPr lang="en-US" altLang="en-US" sz="900">
                <a:hlinkClick r:id="rId7" tooltip="http://www.vecteezy.com/miscellaneous/35587-anatomy-of-eye"/>
              </a:rPr>
              <a:t>This Photo</a:t>
            </a:r>
            <a:r>
              <a:rPr lang="en-US" altLang="en-US" sz="900"/>
              <a:t> by Unknown Author is licensed under </a:t>
            </a:r>
            <a:r>
              <a:rPr lang="en-US" altLang="en-US" sz="900">
                <a:hlinkClick r:id="rId8" tooltip="https://creativecommons.org/licenses/by-sa/3.0/"/>
              </a:rPr>
              <a:t>CC BY-SA</a:t>
            </a:r>
            <a:endParaRPr lang="en-US" altLang="en-US" sz="900"/>
          </a:p>
        </p:txBody>
      </p:sp>
      <p:graphicFrame>
        <p:nvGraphicFramePr>
          <p:cNvPr id="4" name="Table 3">
            <a:extLst>
              <a:ext uri="{FF2B5EF4-FFF2-40B4-BE49-F238E27FC236}">
                <a16:creationId xmlns:a16="http://schemas.microsoft.com/office/drawing/2014/main" id="{2E5D0F7F-574B-FF43-BB65-7D4A41D13DF4}"/>
              </a:ext>
            </a:extLst>
          </p:cNvPr>
          <p:cNvGraphicFramePr>
            <a:graphicFrameLocks noGrp="1"/>
          </p:cNvGraphicFramePr>
          <p:nvPr>
            <p:extLst>
              <p:ext uri="{D42A27DB-BD31-4B8C-83A1-F6EECF244321}">
                <p14:modId xmlns:p14="http://schemas.microsoft.com/office/powerpoint/2010/main" val="1535757151"/>
              </p:ext>
            </p:extLst>
          </p:nvPr>
        </p:nvGraphicFramePr>
        <p:xfrm>
          <a:off x="22793852" y="22753513"/>
          <a:ext cx="8972504" cy="4512367"/>
        </p:xfrm>
        <a:graphic>
          <a:graphicData uri="http://schemas.openxmlformats.org/drawingml/2006/table">
            <a:tbl>
              <a:tblPr firstRow="1" bandRow="1">
                <a:tableStyleId>{5C22544A-7EE6-4342-B048-85BDC9FD1C3A}</a:tableStyleId>
              </a:tblPr>
              <a:tblGrid>
                <a:gridCol w="1579880">
                  <a:extLst>
                    <a:ext uri="{9D8B030D-6E8A-4147-A177-3AD203B41FA5}">
                      <a16:colId xmlns:a16="http://schemas.microsoft.com/office/drawing/2014/main" val="3404791211"/>
                    </a:ext>
                  </a:extLst>
                </a:gridCol>
                <a:gridCol w="2515824">
                  <a:extLst>
                    <a:ext uri="{9D8B030D-6E8A-4147-A177-3AD203B41FA5}">
                      <a16:colId xmlns:a16="http://schemas.microsoft.com/office/drawing/2014/main" val="1082229673"/>
                    </a:ext>
                  </a:extLst>
                </a:gridCol>
                <a:gridCol w="2514600">
                  <a:extLst>
                    <a:ext uri="{9D8B030D-6E8A-4147-A177-3AD203B41FA5}">
                      <a16:colId xmlns:a16="http://schemas.microsoft.com/office/drawing/2014/main" val="2335006064"/>
                    </a:ext>
                  </a:extLst>
                </a:gridCol>
                <a:gridCol w="2362200">
                  <a:extLst>
                    <a:ext uri="{9D8B030D-6E8A-4147-A177-3AD203B41FA5}">
                      <a16:colId xmlns:a16="http://schemas.microsoft.com/office/drawing/2014/main" val="826853335"/>
                    </a:ext>
                  </a:extLst>
                </a:gridCol>
              </a:tblGrid>
              <a:tr h="1751037">
                <a:tc>
                  <a:txBody>
                    <a:bodyPr/>
                    <a:lstStyle/>
                    <a:p>
                      <a:pPr algn="ctr"/>
                      <a:endParaRPr lang="en-US">
                        <a:latin typeface="Times New Roman" panose="02020603050405020304" pitchFamily="18" charset="0"/>
                        <a:cs typeface="Times New Roman" panose="02020603050405020304" pitchFamily="18" charset="0"/>
                      </a:endParaRPr>
                    </a:p>
                    <a:p>
                      <a:pPr algn="ctr"/>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 Blood </a:t>
                      </a:r>
                    </a:p>
                    <a:p>
                      <a:pPr algn="ctr"/>
                      <a:r>
                        <a:rPr lang="en-US">
                          <a:latin typeface="Times New Roman" panose="02020603050405020304" pitchFamily="18" charset="0"/>
                          <a:cs typeface="Times New Roman" panose="02020603050405020304" pitchFamily="18" charset="0"/>
                        </a:rPr>
                        <a:t>Pressure</a:t>
                      </a:r>
                    </a:p>
                  </a:txBody>
                  <a:tcPr/>
                </a:tc>
                <a:tc>
                  <a:txBody>
                    <a:bodyPr/>
                    <a:lstStyle/>
                    <a:p>
                      <a:endParaRPr lang="en-US">
                        <a:latin typeface="Times New Roman" panose="02020603050405020304" pitchFamily="18" charset="0"/>
                        <a:cs typeface="Times New Roman" panose="02020603050405020304" pitchFamily="18" charset="0"/>
                      </a:endParaRPr>
                    </a:p>
                    <a:p>
                      <a:pPr algn="ctr"/>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Control </a:t>
                      </a:r>
                    </a:p>
                    <a:p>
                      <a:endParaRPr lang="en-US">
                        <a:latin typeface="Times New Roman" panose="02020603050405020304" pitchFamily="18" charset="0"/>
                        <a:cs typeface="Times New Roman" panose="02020603050405020304" pitchFamily="18" charset="0"/>
                      </a:endParaRPr>
                    </a:p>
                  </a:txBody>
                  <a:tcPr/>
                </a:tc>
                <a:tc>
                  <a:txBody>
                    <a:bodyPr/>
                    <a:lstStyle/>
                    <a:p>
                      <a:pPr algn="ctr"/>
                      <a:endParaRPr lang="en-US">
                        <a:latin typeface="Times New Roman" panose="02020603050405020304" pitchFamily="18" charset="0"/>
                        <a:cs typeface="Times New Roman" panose="02020603050405020304" pitchFamily="18" charset="0"/>
                      </a:endParaRPr>
                    </a:p>
                    <a:p>
                      <a:pPr algn="ctr"/>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Outside</a:t>
                      </a:r>
                    </a:p>
                  </a:txBody>
                  <a:tcPr/>
                </a:tc>
                <a:tc>
                  <a:txBody>
                    <a:bodyPr/>
                    <a:lstStyle/>
                    <a:p>
                      <a:pPr algn="ctr"/>
                      <a:endParaRPr lang="en-US">
                        <a:latin typeface="Times New Roman" panose="02020603050405020304" pitchFamily="18" charset="0"/>
                        <a:cs typeface="Times New Roman" panose="02020603050405020304" pitchFamily="18" charset="0"/>
                      </a:endParaRPr>
                    </a:p>
                    <a:p>
                      <a:pPr algn="ctr"/>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Inside</a:t>
                      </a:r>
                    </a:p>
                    <a:p>
                      <a:pPr algn="ctr"/>
                      <a:r>
                        <a:rPr lang="en-US">
                          <a:latin typeface="Times New Roman" panose="02020603050405020304" pitchFamily="18" charset="0"/>
                          <a:cs typeface="Times New Roman" panose="02020603050405020304" pitchFamily="18" charset="0"/>
                        </a:rPr>
                        <a:t>(No windows)</a:t>
                      </a:r>
                    </a:p>
                  </a:txBody>
                  <a:tcPr/>
                </a:tc>
                <a:extLst>
                  <a:ext uri="{0D108BD9-81ED-4DB2-BD59-A6C34878D82A}">
                    <a16:rowId xmlns:a16="http://schemas.microsoft.com/office/drawing/2014/main" val="4110005941"/>
                  </a:ext>
                </a:extLst>
              </a:tr>
              <a:tr h="886357">
                <a:tc>
                  <a:txBody>
                    <a:bodyPr/>
                    <a:lstStyle/>
                    <a:p>
                      <a:pPr algn="ctr"/>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Participant 1:</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117/77</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116/75</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117/78</a:t>
                      </a:r>
                    </a:p>
                  </a:txBody>
                  <a:tcPr/>
                </a:tc>
                <a:extLst>
                  <a:ext uri="{0D108BD9-81ED-4DB2-BD59-A6C34878D82A}">
                    <a16:rowId xmlns:a16="http://schemas.microsoft.com/office/drawing/2014/main" val="2230837360"/>
                  </a:ext>
                </a:extLst>
              </a:tr>
              <a:tr h="949666">
                <a:tc>
                  <a:txBody>
                    <a:bodyPr/>
                    <a:lstStyle/>
                    <a:p>
                      <a:pPr algn="ctr"/>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Participant 2:</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96/67</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95/65</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96/67</a:t>
                      </a:r>
                    </a:p>
                  </a:txBody>
                  <a:tcPr/>
                </a:tc>
                <a:extLst>
                  <a:ext uri="{0D108BD9-81ED-4DB2-BD59-A6C34878D82A}">
                    <a16:rowId xmlns:a16="http://schemas.microsoft.com/office/drawing/2014/main" val="195668392"/>
                  </a:ext>
                </a:extLst>
              </a:tr>
              <a:tr h="925307">
                <a:tc>
                  <a:txBody>
                    <a:bodyPr/>
                    <a:lstStyle/>
                    <a:p>
                      <a:pPr algn="ctr"/>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Participant 3:</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105/70</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104/69</a:t>
                      </a:r>
                    </a:p>
                  </a:txBody>
                  <a:tcPr/>
                </a:tc>
                <a:tc>
                  <a:txBody>
                    <a:bodyPr/>
                    <a:lstStyle/>
                    <a:p>
                      <a:endParaRPr lang="en-US">
                        <a:latin typeface="Times New Roman" panose="02020603050405020304" pitchFamily="18" charset="0"/>
                        <a:cs typeface="Times New Roman" panose="02020603050405020304" pitchFamily="18" charset="0"/>
                      </a:endParaRPr>
                    </a:p>
                    <a:p>
                      <a:pPr algn="ctr"/>
                      <a:r>
                        <a:rPr lang="en-US">
                          <a:latin typeface="Times New Roman" panose="02020603050405020304" pitchFamily="18" charset="0"/>
                          <a:cs typeface="Times New Roman" panose="02020603050405020304" pitchFamily="18" charset="0"/>
                        </a:rPr>
                        <a:t>106/71</a:t>
                      </a:r>
                    </a:p>
                  </a:txBody>
                  <a:tcPr/>
                </a:tc>
                <a:extLst>
                  <a:ext uri="{0D108BD9-81ED-4DB2-BD59-A6C34878D82A}">
                    <a16:rowId xmlns:a16="http://schemas.microsoft.com/office/drawing/2014/main" val="1294553389"/>
                  </a:ext>
                </a:extLst>
              </a:tr>
            </a:tbl>
          </a:graphicData>
        </a:graphic>
      </p:graphicFrame>
      <p:sp>
        <p:nvSpPr>
          <p:cNvPr id="5" name="TextBox 4">
            <a:extLst>
              <a:ext uri="{FF2B5EF4-FFF2-40B4-BE49-F238E27FC236}">
                <a16:creationId xmlns:a16="http://schemas.microsoft.com/office/drawing/2014/main" id="{A005D61C-4818-2A43-91C3-E54D91CC86BC}"/>
              </a:ext>
            </a:extLst>
          </p:cNvPr>
          <p:cNvSpPr txBox="1"/>
          <p:nvPr/>
        </p:nvSpPr>
        <p:spPr>
          <a:xfrm>
            <a:off x="22524295" y="6580464"/>
            <a:ext cx="9242061" cy="14988719"/>
          </a:xfrm>
          <a:prstGeom prst="rect">
            <a:avLst/>
          </a:prstGeom>
          <a:noFill/>
        </p:spPr>
        <p:txBody>
          <a:bodyPr wrap="square" rtlCol="0">
            <a:spAutoFit/>
          </a:bodyPr>
          <a:lstStyle/>
          <a:p>
            <a:r>
              <a:rPr lang="en-US" sz="3600">
                <a:latin typeface="Times New Roman" panose="02020603050405020304" pitchFamily="18" charset="0"/>
                <a:cs typeface="Times New Roman" panose="02020603050405020304" pitchFamily="18" charset="0"/>
              </a:rPr>
              <a:t>Hypothesis:</a:t>
            </a:r>
          </a:p>
          <a:p>
            <a:r>
              <a:rPr lang="en-US" sz="3600">
                <a:latin typeface="Times New Roman" panose="02020603050405020304" pitchFamily="18" charset="0"/>
                <a:cs typeface="Times New Roman" panose="02020603050405020304" pitchFamily="18" charset="0"/>
              </a:rPr>
              <a:t>The art assignments that the participants completed outside would lower the blood pressure in participants.</a:t>
            </a:r>
          </a:p>
          <a:p>
            <a:r>
              <a:rPr lang="en-US" sz="3600">
                <a:latin typeface="Times New Roman" panose="02020603050405020304" pitchFamily="18" charset="0"/>
                <a:cs typeface="Times New Roman" panose="02020603050405020304" pitchFamily="18" charset="0"/>
              </a:rPr>
              <a:t>The study:</a:t>
            </a:r>
          </a:p>
          <a:p>
            <a:r>
              <a:rPr lang="en-US" sz="3600">
                <a:latin typeface="Times New Roman" panose="02020603050405020304" pitchFamily="18" charset="0"/>
                <a:cs typeface="Times New Roman" panose="02020603050405020304" pitchFamily="18" charset="0"/>
              </a:rPr>
              <a:t>This study consisted of three participants that were of varying ages. Participant one is a twelve year old male. Participant two is a nine year old female. Participant three is seven year old male. The study was conducted to show the affects that being outside can have on your health. The participants were given an art assignment that they had to complete both inside a building with no windows and then outside in a wooded area. The participants were given no criteria as to how they had to complete the art assignment. The assignment was simply to create an art piece of any environment, outdoor or indoor, within a hour. The purpose was to test creativity and blood pressure of the participants. A control group blood pressure was taken before they completed either the outside or inside assignment. In addition, a twenty-four hour waiting period was given in between the outdoor and indoor portions in order to give the best results.</a:t>
            </a:r>
            <a:endParaRPr lang="en-US" sz="3600"/>
          </a:p>
          <a:p>
            <a:endParaRPr lang="en-US" sz="320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E368E20B-2877-A940-A1DB-F3CC6AA3E42F}"/>
              </a:ext>
            </a:extLst>
          </p:cNvPr>
          <p:cNvSpPr txBox="1"/>
          <p:nvPr/>
        </p:nvSpPr>
        <p:spPr>
          <a:xfrm>
            <a:off x="33223452" y="13753019"/>
            <a:ext cx="9239250" cy="13834556"/>
          </a:xfrm>
          <a:prstGeom prst="rect">
            <a:avLst/>
          </a:prstGeom>
          <a:noFill/>
        </p:spPr>
        <p:txBody>
          <a:bodyPr wrap="square" rtlCol="0">
            <a:spAutoFit/>
          </a:bodyPr>
          <a:lstStyle/>
          <a:p>
            <a:r>
              <a:rPr lang="en-US" sz="3600">
                <a:latin typeface="Times New Roman" panose="02020603050405020304" pitchFamily="18" charset="0"/>
                <a:cs typeface="Times New Roman" panose="02020603050405020304" pitchFamily="18" charset="0"/>
              </a:rPr>
              <a:t>Beckerman, J. (2020, September 11). High blood pressure in children: Causes, symptoms, treatments. Retrieved April 20, 2021, from https://</a:t>
            </a:r>
            <a:r>
              <a:rPr lang="en-US" sz="3600" err="1">
                <a:latin typeface="Times New Roman" panose="02020603050405020304" pitchFamily="18" charset="0"/>
                <a:cs typeface="Times New Roman" panose="02020603050405020304" pitchFamily="18" charset="0"/>
              </a:rPr>
              <a:t>www.webmd.com</a:t>
            </a:r>
            <a:r>
              <a:rPr lang="en-US" sz="3600">
                <a:latin typeface="Times New Roman" panose="02020603050405020304" pitchFamily="18" charset="0"/>
                <a:cs typeface="Times New Roman" panose="02020603050405020304" pitchFamily="18" charset="0"/>
              </a:rPr>
              <a:t>/hypertension-high-blood-pressure/guide/hypertension-in-children#2</a:t>
            </a:r>
          </a:p>
          <a:p>
            <a:endParaRPr lang="en-US" sz="3600">
              <a:latin typeface="Times New Roman" panose="02020603050405020304" pitchFamily="18" charset="0"/>
              <a:cs typeface="Times New Roman" panose="02020603050405020304" pitchFamily="18" charset="0"/>
            </a:endParaRPr>
          </a:p>
          <a:p>
            <a:r>
              <a:rPr lang="en-US" sz="3600">
                <a:latin typeface="Times New Roman" panose="02020603050405020304" pitchFamily="18" charset="0"/>
                <a:cs typeface="Times New Roman" panose="02020603050405020304" pitchFamily="18" charset="0"/>
              </a:rPr>
              <a:t>Coyle, K. J. (2010, September). Back to School: Back Outside! Retrieved April 18, 2021, from </a:t>
            </a:r>
            <a:r>
              <a:rPr lang="en-US" sz="3600">
                <a:latin typeface="Times New Roman" panose="02020603050405020304" pitchFamily="18" charset="0"/>
                <a:cs typeface="Times New Roman" panose="02020603050405020304" pitchFamily="18" charset="0"/>
                <a:hlinkClick r:id="rId9"/>
              </a:rPr>
              <a:t>https://www.nwf.org/~/media/PDFs/Be%20Out%20There/Back%20to%20School%20full%20report.ashx</a:t>
            </a:r>
            <a:endParaRPr lang="en-US" sz="3600">
              <a:latin typeface="Times New Roman" panose="02020603050405020304" pitchFamily="18" charset="0"/>
              <a:cs typeface="Times New Roman" panose="02020603050405020304" pitchFamily="18" charset="0"/>
            </a:endParaRPr>
          </a:p>
          <a:p>
            <a:endParaRPr lang="en-US" sz="3600">
              <a:effectLst/>
              <a:latin typeface="Times New Roman" panose="02020603050405020304" pitchFamily="18" charset="0"/>
              <a:cs typeface="Times New Roman" panose="02020603050405020304" pitchFamily="18" charset="0"/>
            </a:endParaRPr>
          </a:p>
          <a:p>
            <a:r>
              <a:rPr lang="en-US" sz="3600" err="1">
                <a:latin typeface="Times New Roman" panose="02020603050405020304" pitchFamily="18" charset="0"/>
                <a:cs typeface="Times New Roman" panose="02020603050405020304" pitchFamily="18" charset="0"/>
              </a:rPr>
              <a:t>Kuo</a:t>
            </a:r>
            <a:r>
              <a:rPr lang="en-US" sz="3600">
                <a:latin typeface="Times New Roman" panose="02020603050405020304" pitchFamily="18" charset="0"/>
                <a:cs typeface="Times New Roman" panose="02020603050405020304" pitchFamily="18" charset="0"/>
              </a:rPr>
              <a:t>, F.E. &amp; Faber Taylor, A. (2004). A potential natural treatment for attention-deficit/hyperactivity disorder: Evidence from a national study. American Journal of Public Health, 94(9).</a:t>
            </a:r>
          </a:p>
          <a:p>
            <a:r>
              <a:rPr lang="en-US" sz="3600">
                <a:latin typeface="Times New Roman" panose="02020603050405020304" pitchFamily="18" charset="0"/>
                <a:cs typeface="Times New Roman" panose="02020603050405020304" pitchFamily="18" charset="0"/>
              </a:rPr>
              <a:t>Retrieved April 18, 2021, from</a:t>
            </a:r>
          </a:p>
          <a:p>
            <a:r>
              <a:rPr lang="en-US" sz="3600">
                <a:latin typeface="Times New Roman" panose="02020603050405020304" pitchFamily="18" charset="0"/>
                <a:cs typeface="Times New Roman" panose="02020603050405020304" pitchFamily="18" charset="0"/>
              </a:rPr>
              <a:t> </a:t>
            </a:r>
            <a:r>
              <a:rPr lang="en-US" sz="3600">
                <a:latin typeface="Times New Roman" panose="02020603050405020304" pitchFamily="18" charset="0"/>
                <a:cs typeface="Times New Roman" panose="02020603050405020304" pitchFamily="18" charset="0"/>
                <a:hlinkClick r:id="rId10"/>
              </a:rPr>
              <a:t>http://www.lhhl.uiuc.edu/</a:t>
            </a:r>
            <a:endParaRPr lang="en-US" sz="3600">
              <a:latin typeface="Times New Roman" panose="02020603050405020304" pitchFamily="18" charset="0"/>
              <a:cs typeface="Times New Roman" panose="02020603050405020304" pitchFamily="18" charset="0"/>
            </a:endParaRPr>
          </a:p>
          <a:p>
            <a:endParaRPr lang="en-US" sz="3600">
              <a:effectLst/>
              <a:latin typeface="Times New Roman" panose="02020603050405020304" pitchFamily="18" charset="0"/>
              <a:cs typeface="Times New Roman" panose="02020603050405020304" pitchFamily="18" charset="0"/>
            </a:endParaRPr>
          </a:p>
          <a:p>
            <a:r>
              <a:rPr lang="en-US" sz="3600" err="1">
                <a:latin typeface="Times New Roman" panose="02020603050405020304" pitchFamily="18" charset="0"/>
                <a:cs typeface="Times New Roman" panose="02020603050405020304" pitchFamily="18" charset="0"/>
              </a:rPr>
              <a:t>Jankovich</a:t>
            </a:r>
            <a:r>
              <a:rPr lang="en-US" sz="3600">
                <a:latin typeface="Times New Roman" panose="02020603050405020304" pitchFamily="18" charset="0"/>
                <a:cs typeface="Times New Roman" panose="02020603050405020304" pitchFamily="18" charset="0"/>
              </a:rPr>
              <a:t>, T. (2017, November 12). Benefits of learning in nature. Retrieved April 20, 2021, from https://</a:t>
            </a:r>
            <a:r>
              <a:rPr lang="en-US" sz="3600" err="1">
                <a:latin typeface="Times New Roman" panose="02020603050405020304" pitchFamily="18" charset="0"/>
                <a:cs typeface="Times New Roman" panose="02020603050405020304" pitchFamily="18" charset="0"/>
              </a:rPr>
              <a:t>encenter.org</a:t>
            </a:r>
            <a:r>
              <a:rPr lang="en-US" sz="3600">
                <a:latin typeface="Times New Roman" panose="02020603050405020304" pitchFamily="18" charset="0"/>
                <a:cs typeface="Times New Roman" panose="02020603050405020304" pitchFamily="18" charset="0"/>
              </a:rPr>
              <a:t>/blog/benefits-of-learning-in-nature/</a:t>
            </a:r>
          </a:p>
          <a:p>
            <a:endParaRPr lang="en-US">
              <a:effectLst/>
            </a:endParaRPr>
          </a:p>
        </p:txBody>
      </p:sp>
      <p:sp>
        <p:nvSpPr>
          <p:cNvPr id="8" name="TextBox 7">
            <a:extLst>
              <a:ext uri="{FF2B5EF4-FFF2-40B4-BE49-F238E27FC236}">
                <a16:creationId xmlns:a16="http://schemas.microsoft.com/office/drawing/2014/main" id="{C966EEBA-BB97-3949-B284-B2E4F2C48CC4}"/>
              </a:ext>
            </a:extLst>
          </p:cNvPr>
          <p:cNvSpPr txBox="1"/>
          <p:nvPr/>
        </p:nvSpPr>
        <p:spPr>
          <a:xfrm>
            <a:off x="11735775" y="11748989"/>
            <a:ext cx="9242061" cy="20528697"/>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The importance of outdoor based curriculum can seem low on the priority list. Outdoor curriculum has become more popular due to the fact that is a way that children can become passionate about learning and problem-solving. These experiences allow children to fail and learn to succeed on their own. The learning that occurs is, “beyond “book” learning … [it primarily focuses on] social relationships, physical education, civic participation, the arts, language skills and an appreciation of natural science” (Coyle, 2010, p. 8). These skills may seem silly to some but they are arguably more important because they set a great foundation for learning. These skills create passionate students that can solve problems on their own and don’t rely on anyone else. These students are allowed to be in the outdoors and experience it for themselves with the five senses. This allows youth to be creative and explore nature for themselves. This is so important for youth development and sets up a confident foundation for them to stand </a:t>
            </a:r>
            <a:r>
              <a:rPr lang="en-US" sz="3600">
                <a:latin typeface="Times New Roman" panose="02020603050405020304" pitchFamily="18" charset="0"/>
                <a:cs typeface="Times New Roman" panose="02020603050405020304" pitchFamily="18" charset="0"/>
              </a:rPr>
              <a:t>on.</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Aside from the skill benefits, “outdoor settings appear to reduce ADHD symptoms in children across a wide range of individual, residential, and case characteristics” (</a:t>
            </a:r>
            <a:r>
              <a:rPr lang="en-US" sz="3600" dirty="0" err="1">
                <a:latin typeface="Times New Roman" panose="02020603050405020304" pitchFamily="18" charset="0"/>
                <a:cs typeface="Times New Roman" panose="02020603050405020304" pitchFamily="18" charset="0"/>
              </a:rPr>
              <a:t>Kuo</a:t>
            </a:r>
            <a:r>
              <a:rPr lang="en-US" sz="3600" dirty="0">
                <a:latin typeface="Times New Roman" panose="02020603050405020304" pitchFamily="18" charset="0"/>
                <a:cs typeface="Times New Roman" panose="02020603050405020304" pitchFamily="18" charset="0"/>
              </a:rPr>
              <a:t> &amp; Faber Taylor, 2004,  p. 1). A study done on kids with ADHD showed that when they were exposed to nature they were able to focus better on the information displayed. I think that this shows how important outdoor curriculum is because so many children struggle with at least one learning disability. If being outdoors for their lessons can help them to focus better than that is a resource they should have access to.</a:t>
            </a:r>
          </a:p>
          <a:p>
            <a:endParaRPr lang="en-US" sz="32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3F2E31D-4851-7A46-81CE-C0EC541BD6D7}"/>
              </a:ext>
            </a:extLst>
          </p:cNvPr>
          <p:cNvSpPr txBox="1"/>
          <p:nvPr/>
        </p:nvSpPr>
        <p:spPr>
          <a:xfrm>
            <a:off x="883104" y="26777539"/>
            <a:ext cx="9327696" cy="5078313"/>
          </a:xfrm>
          <a:prstGeom prst="rect">
            <a:avLst/>
          </a:prstGeom>
          <a:noFill/>
        </p:spPr>
        <p:txBody>
          <a:bodyPr wrap="square" rtlCol="0">
            <a:spAutoFit/>
          </a:bodyPr>
          <a:lstStyle/>
          <a:p>
            <a:r>
              <a:rPr lang="en-US" sz="3600">
                <a:latin typeface="Times New Roman" panose="02020603050405020304" pitchFamily="18" charset="0"/>
                <a:cs typeface="Times New Roman" panose="02020603050405020304" pitchFamily="18" charset="0"/>
              </a:rPr>
              <a:t>Students need access to the best possible setting for learning. There is a lack of outdoor based curriculum in K-12 schools and there is a huge need for change. It is proven that nature-based education can decrease the effects of learning disabilities and lower high blood pressure. If there was more access to this kind of curriculum, kids are more likely to have a very well-rounded education.</a:t>
            </a:r>
          </a:p>
        </p:txBody>
      </p:sp>
      <p:sp>
        <p:nvSpPr>
          <p:cNvPr id="10" name="TextBox 9">
            <a:extLst>
              <a:ext uri="{FF2B5EF4-FFF2-40B4-BE49-F238E27FC236}">
                <a16:creationId xmlns:a16="http://schemas.microsoft.com/office/drawing/2014/main" id="{3B6166E7-40A6-314B-8D8C-964C099A6E68}"/>
              </a:ext>
            </a:extLst>
          </p:cNvPr>
          <p:cNvSpPr txBox="1"/>
          <p:nvPr/>
        </p:nvSpPr>
        <p:spPr>
          <a:xfrm>
            <a:off x="22629914" y="27633519"/>
            <a:ext cx="8906356" cy="3416320"/>
          </a:xfrm>
          <a:prstGeom prst="rect">
            <a:avLst/>
          </a:prstGeom>
          <a:noFill/>
        </p:spPr>
        <p:txBody>
          <a:bodyPr wrap="square" rtlCol="0">
            <a:spAutoFit/>
          </a:bodyPr>
          <a:lstStyle/>
          <a:p>
            <a:r>
              <a:rPr lang="en-US" sz="3600">
                <a:latin typeface="Times New Roman" panose="02020603050405020304" pitchFamily="18" charset="0"/>
                <a:cs typeface="Times New Roman" panose="02020603050405020304" pitchFamily="18" charset="0"/>
              </a:rPr>
              <a:t>The results from the study were very interesting and went just as I had hypothesized. When participants were outside their blood pressure lowered and when they were indoors with no windows their blood pressure was higher.</a:t>
            </a:r>
          </a:p>
        </p:txBody>
      </p:sp>
      <p:sp>
        <p:nvSpPr>
          <p:cNvPr id="11" name="TextBox 10">
            <a:extLst>
              <a:ext uri="{FF2B5EF4-FFF2-40B4-BE49-F238E27FC236}">
                <a16:creationId xmlns:a16="http://schemas.microsoft.com/office/drawing/2014/main" id="{A5062D5E-3061-A244-8504-EF0B18C808C4}"/>
              </a:ext>
            </a:extLst>
          </p:cNvPr>
          <p:cNvSpPr txBox="1"/>
          <p:nvPr/>
        </p:nvSpPr>
        <p:spPr>
          <a:xfrm>
            <a:off x="33280350" y="6580464"/>
            <a:ext cx="9211104" cy="6186309"/>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Overall, the assignment was important for me to be able to stretch my mind and think about why I want to work in outdoor recreation. The first thing I think about is being able help others and outdoor curriculum is one of the first steps to that. Outdoor curriculum not only helps people learn problem-solving but it can also benefit your physical self. Creating positive outlets for youth development is one of the most important things that we can do to ensure growth in America's future. </a:t>
            </a:r>
          </a:p>
        </p:txBody>
      </p:sp>
    </p:spTree>
  </p:cSld>
  <p:clrMapOvr>
    <a:masterClrMapping/>
  </p:clrMapOvr>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ea typeface="ＭＳ Ｐゴシック"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10197</TotalTime>
  <Words>1272</Words>
  <Application>Microsoft Macintosh PowerPoint</Application>
  <PresentationFormat>Custom</PresentationFormat>
  <Paragraphs>103</Paragraphs>
  <Slides>1</Slides>
  <Notes>1</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vt:i4>
      </vt:variant>
    </vt:vector>
  </HeadingPairs>
  <TitlesOfParts>
    <vt:vector size="12" baseType="lpstr">
      <vt:lpstr>Arial</vt:lpstr>
      <vt:lpstr>Arial Black</vt:lpstr>
      <vt:lpstr>Arial Narrow</vt:lpstr>
      <vt:lpstr>Comic Sans MS</vt:lpstr>
      <vt:lpstr>Times New Roman</vt:lpstr>
      <vt:lpstr>Custom Design</vt:lpstr>
      <vt:lpstr>1_Custom Design</vt:lpstr>
      <vt:lpstr>4_Custom Design</vt:lpstr>
      <vt:lpstr>5_Custom Design</vt:lpstr>
      <vt:lpstr>2_Custom Design</vt:lpstr>
      <vt:lpstr>3_Custom Design</vt:lpstr>
      <vt:lpstr>PowerPoint Presentation</vt:lpstr>
    </vt:vector>
  </TitlesOfParts>
  <Company>P&amp;D Display Graphics, LLC</Company>
  <LinksUpToDate>false</LinksUpToDate>
  <SharedDoc>false</SharedDoc>
  <HyperlinkBase>http://www.posters4research.com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sample PowerPoint Template</dc:subject>
  <dc:creator/>
  <cp:keywords/>
  <dc:description>For output services or help using this template go to:_x000d_
www.posters4research.com_x000d_
copyright of P&amp;D Display Graphics, LLC</dc:description>
  <cp:lastModifiedBy>Forist, Brian Edward</cp:lastModifiedBy>
  <cp:revision>253</cp:revision>
  <cp:lastPrinted>2018-09-25T23:39:24Z</cp:lastPrinted>
  <dcterms:created xsi:type="dcterms:W3CDTF">2005-05-18T01:24:28Z</dcterms:created>
  <dcterms:modified xsi:type="dcterms:W3CDTF">2021-04-20T19:39:15Z</dcterms:modified>
  <cp:category>Powerpoint poster templates</cp:category>
</cp:coreProperties>
</file>