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0"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5143500" type="screen16x9"/>
  <p:notesSz cx="6858000" cy="9144000"/>
  <p:embeddedFontLst>
    <p:embeddedFont>
      <p:font typeface="Bebas Neue" panose="020B0606020202050201" pitchFamily="34" charset="77"/>
      <p:regular r:id="rId11"/>
    </p:embeddedFont>
    <p:embeddedFont>
      <p:font typeface="Garamond" panose="02020404030301010803" pitchFamily="18" charset="0"/>
      <p:regular r:id="rId12"/>
      <p:bold r:id="rId13"/>
      <p:italic r:id="rId14"/>
      <p:boldItalic r:id="rId15"/>
    </p:embeddedFont>
    <p:embeddedFont>
      <p:font typeface="Josefin Sans" pitchFamily="2" charset="77"/>
      <p:regular r:id="rId16"/>
      <p:bold r:id="rId17"/>
      <p:italic r:id="rId18"/>
      <p:boldItalic r:id="rId19"/>
    </p:embeddedFont>
    <p:embeddedFont>
      <p:font typeface="Montserrat" pitchFamily="2" charset="77"/>
      <p:regular r:id="rId20"/>
      <p:bold r:id="rId21"/>
      <p:italic r:id="rId22"/>
      <p:boldItalic r:id="rId23"/>
    </p:embeddedFont>
    <p:embeddedFont>
      <p:font typeface="Montserrat Light" pitchFamily="2" charset="77"/>
      <p:regular r:id="rId24"/>
      <p:bold r:id="rId25"/>
      <p:italic r:id="rId26"/>
      <p:boldItalic r:id="rId27"/>
    </p:embeddedFont>
    <p:embeddedFont>
      <p:font typeface="Montserrat Medium" pitchFamily="2" charset="77"/>
      <p:regular r:id="rId28"/>
      <p:bold r:id="rId29"/>
      <p:italic r:id="rId30"/>
      <p:boldItalic r:id="rId31"/>
    </p:embeddedFont>
    <p:embeddedFont>
      <p:font typeface="Open Sans" panose="020B0606030504020204" pitchFamily="34" charset="0"/>
      <p:regular r:id="rId32"/>
      <p:bold r:id="rId33"/>
      <p:italic r:id="rId34"/>
      <p:boldItalic r:id="rId35"/>
    </p:embeddedFont>
    <p:embeddedFont>
      <p:font typeface="Roboto Condensed Light" panose="02000000000000000000" pitchFamily="2"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65A7F9A-6E81-4743-90C3-5F70B7F6B9BF}">
  <a:tblStyle styleId="{865A7F9A-6E81-4743-90C3-5F70B7F6B9B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76284"/>
  </p:normalViewPr>
  <p:slideViewPr>
    <p:cSldViewPr snapToGrid="0" snapToObjects="1">
      <p:cViewPr varScale="1">
        <p:scale>
          <a:sx n="162" d="100"/>
          <a:sy n="162" d="100"/>
        </p:scale>
        <p:origin x="202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font" Target="fonts/font3.fntdata"/><Relationship Id="rId18" Type="http://schemas.openxmlformats.org/officeDocument/2006/relationships/font" Target="fonts/font8.fntdata"/><Relationship Id="rId26" Type="http://schemas.openxmlformats.org/officeDocument/2006/relationships/font" Target="fonts/font16.fntdata"/><Relationship Id="rId39" Type="http://schemas.openxmlformats.org/officeDocument/2006/relationships/font" Target="fonts/font29.fntdata"/><Relationship Id="rId21" Type="http://schemas.openxmlformats.org/officeDocument/2006/relationships/font" Target="fonts/font11.fntdata"/><Relationship Id="rId34" Type="http://schemas.openxmlformats.org/officeDocument/2006/relationships/font" Target="fonts/font24.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29" Type="http://schemas.openxmlformats.org/officeDocument/2006/relationships/font" Target="fonts/font19.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font" Target="fonts/font14.fntdata"/><Relationship Id="rId32" Type="http://schemas.openxmlformats.org/officeDocument/2006/relationships/font" Target="fonts/font22.fntdata"/><Relationship Id="rId37" Type="http://schemas.openxmlformats.org/officeDocument/2006/relationships/font" Target="fonts/font27.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font" Target="fonts/font13.fntdata"/><Relationship Id="rId28" Type="http://schemas.openxmlformats.org/officeDocument/2006/relationships/font" Target="fonts/font18.fntdata"/><Relationship Id="rId36" Type="http://schemas.openxmlformats.org/officeDocument/2006/relationships/font" Target="fonts/font26.fntdata"/><Relationship Id="rId10" Type="http://schemas.openxmlformats.org/officeDocument/2006/relationships/notesMaster" Target="notesMasters/notesMaster1.xml"/><Relationship Id="rId19" Type="http://schemas.openxmlformats.org/officeDocument/2006/relationships/font" Target="fonts/font9.fntdata"/><Relationship Id="rId31" Type="http://schemas.openxmlformats.org/officeDocument/2006/relationships/font" Target="fonts/font2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font" Target="fonts/font12.fntdata"/><Relationship Id="rId27" Type="http://schemas.openxmlformats.org/officeDocument/2006/relationships/font" Target="fonts/font17.fntdata"/><Relationship Id="rId30" Type="http://schemas.openxmlformats.org/officeDocument/2006/relationships/font" Target="fonts/font20.fntdata"/><Relationship Id="rId35" Type="http://schemas.openxmlformats.org/officeDocument/2006/relationships/font" Target="fonts/font25.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font" Target="fonts/font15.fntdata"/><Relationship Id="rId33" Type="http://schemas.openxmlformats.org/officeDocument/2006/relationships/font" Target="fonts/font23.fntdata"/><Relationship Id="rId38" Type="http://schemas.openxmlformats.org/officeDocument/2006/relationships/font" Target="fonts/font2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d28fd2bff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d28fd2bff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solidFill>
                  <a:schemeClr val="dk1"/>
                </a:solidFill>
                <a:latin typeface="Open Sans"/>
                <a:ea typeface="Open Sans"/>
                <a:cs typeface="Open Sans"/>
                <a:sym typeface="Open Sans"/>
              </a:rPr>
              <a:t>The organic agriculture movement was born in the early 1900s </a:t>
            </a:r>
            <a:endParaRPr sz="1000">
              <a:solidFill>
                <a:schemeClr val="dk1"/>
              </a:solidFill>
              <a:latin typeface="Open Sans"/>
              <a:ea typeface="Open Sans"/>
              <a:cs typeface="Open Sans"/>
              <a:sym typeface="Open Sans"/>
            </a:endParaRPr>
          </a:p>
          <a:p>
            <a:pPr marL="0" lvl="0" indent="457200" algn="l" rtl="0">
              <a:lnSpc>
                <a:spcPct val="100000"/>
              </a:lnSpc>
              <a:spcBef>
                <a:spcPts val="0"/>
              </a:spcBef>
              <a:spcAft>
                <a:spcPts val="0"/>
              </a:spcAft>
              <a:buNone/>
            </a:pPr>
            <a:r>
              <a:rPr lang="en" sz="1000">
                <a:solidFill>
                  <a:schemeClr val="dk1"/>
                </a:solidFill>
                <a:latin typeface="Open Sans"/>
                <a:ea typeface="Open Sans"/>
                <a:cs typeface="Open Sans"/>
                <a:sym typeface="Open Sans"/>
              </a:rPr>
              <a:t>as a response to concerns of soil health in the rapidly urbanising American economy. </a:t>
            </a:r>
            <a:endParaRPr sz="1000">
              <a:solidFill>
                <a:schemeClr val="dk1"/>
              </a:solidFill>
              <a:latin typeface="Open Sans"/>
              <a:ea typeface="Open Sans"/>
              <a:cs typeface="Open Sans"/>
              <a:sym typeface="Open Sans"/>
            </a:endParaRPr>
          </a:p>
          <a:p>
            <a:pPr marL="457200" lvl="0" indent="0" algn="l" rtl="0">
              <a:lnSpc>
                <a:spcPct val="100000"/>
              </a:lnSpc>
              <a:spcBef>
                <a:spcPts val="0"/>
              </a:spcBef>
              <a:spcAft>
                <a:spcPts val="0"/>
              </a:spcAft>
              <a:buNone/>
            </a:pPr>
            <a:r>
              <a:rPr lang="en" sz="1000">
                <a:solidFill>
                  <a:schemeClr val="dk1"/>
                </a:solidFill>
                <a:latin typeface="Open Sans"/>
                <a:ea typeface="Open Sans"/>
                <a:cs typeface="Open Sans"/>
                <a:sym typeface="Open Sans"/>
              </a:rPr>
              <a:t>Shunning synthetic pesticides and emphasizing the farm as a</a:t>
            </a:r>
            <a:r>
              <a:rPr lang="en" sz="1000" b="1" i="1">
                <a:solidFill>
                  <a:schemeClr val="dk1"/>
                </a:solidFill>
                <a:latin typeface="Open Sans"/>
                <a:ea typeface="Open Sans"/>
                <a:cs typeface="Open Sans"/>
                <a:sym typeface="Open Sans"/>
              </a:rPr>
              <a:t> ‘self-contained holistic living system</a:t>
            </a:r>
            <a:r>
              <a:rPr lang="en" sz="1000" b="1">
                <a:solidFill>
                  <a:schemeClr val="dk1"/>
                </a:solidFill>
                <a:latin typeface="Open Sans"/>
                <a:ea typeface="Open Sans"/>
                <a:cs typeface="Open Sans"/>
                <a:sym typeface="Open Sans"/>
              </a:rPr>
              <a:t>‘</a:t>
            </a:r>
            <a:r>
              <a:rPr lang="en" sz="1000">
                <a:solidFill>
                  <a:schemeClr val="dk1"/>
                </a:solidFill>
                <a:latin typeface="Open Sans"/>
                <a:ea typeface="Open Sans"/>
                <a:cs typeface="Open Sans"/>
                <a:sym typeface="Open Sans"/>
              </a:rPr>
              <a:t>,it began as a way to maintain the divine relationship between the earth and its processes while preserving the soil’s nutrients and combatting climate change through agriculture. </a:t>
            </a:r>
            <a:endParaRPr sz="1000">
              <a:solidFill>
                <a:schemeClr val="dk1"/>
              </a:solidFill>
              <a:latin typeface="Open Sans"/>
              <a:ea typeface="Open Sans"/>
              <a:cs typeface="Open Sans"/>
              <a:sym typeface="Open Sans"/>
            </a:endParaRPr>
          </a:p>
          <a:p>
            <a:pPr marL="457200" lvl="0" indent="0" algn="l" rtl="0">
              <a:lnSpc>
                <a:spcPct val="100000"/>
              </a:lnSpc>
              <a:spcBef>
                <a:spcPts val="0"/>
              </a:spcBef>
              <a:spcAft>
                <a:spcPts val="0"/>
              </a:spcAft>
              <a:buNone/>
            </a:pPr>
            <a:r>
              <a:rPr lang="en" sz="1000">
                <a:solidFill>
                  <a:schemeClr val="dk1"/>
                </a:solidFill>
                <a:latin typeface="Open Sans"/>
                <a:ea typeface="Open Sans"/>
                <a:cs typeface="Open Sans"/>
                <a:sym typeface="Open Sans"/>
              </a:rPr>
              <a:t>These spiritual origins are a far-cry from the political and economic behemoth that is now the multi-billion-dollar organic produce and certification industry.</a:t>
            </a: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None/>
            </a:pP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None/>
            </a:pPr>
            <a:r>
              <a:rPr lang="en" sz="1000">
                <a:solidFill>
                  <a:schemeClr val="dk1"/>
                </a:solidFill>
                <a:latin typeface="Open Sans"/>
                <a:ea typeface="Open Sans"/>
                <a:cs typeface="Open Sans"/>
                <a:sym typeface="Open Sans"/>
              </a:rPr>
              <a:t>The current system </a:t>
            </a:r>
            <a:endParaRPr sz="1000">
              <a:solidFill>
                <a:schemeClr val="dk1"/>
              </a:solidFill>
              <a:latin typeface="Open Sans"/>
              <a:ea typeface="Open Sans"/>
              <a:cs typeface="Open Sans"/>
              <a:sym typeface="Open Sans"/>
            </a:endParaRPr>
          </a:p>
          <a:p>
            <a:pPr marL="0" lvl="0" indent="457200" algn="l" rtl="0">
              <a:lnSpc>
                <a:spcPct val="100000"/>
              </a:lnSpc>
              <a:spcBef>
                <a:spcPts val="0"/>
              </a:spcBef>
              <a:spcAft>
                <a:spcPts val="0"/>
              </a:spcAft>
              <a:buNone/>
            </a:pPr>
            <a:r>
              <a:rPr lang="en" sz="1000">
                <a:solidFill>
                  <a:schemeClr val="dk1"/>
                </a:solidFill>
                <a:latin typeface="Open Sans"/>
                <a:ea typeface="Open Sans"/>
                <a:cs typeface="Open Sans"/>
                <a:sym typeface="Open Sans"/>
              </a:rPr>
              <a:t>is a market-based approach to consumer education regulated by numerous government and market bodies. </a:t>
            </a:r>
            <a:endParaRPr sz="1000">
              <a:solidFill>
                <a:schemeClr val="dk1"/>
              </a:solidFill>
              <a:latin typeface="Open Sans"/>
              <a:ea typeface="Open Sans"/>
              <a:cs typeface="Open Sans"/>
              <a:sym typeface="Open Sans"/>
            </a:endParaRPr>
          </a:p>
          <a:p>
            <a:pPr marL="0" lvl="0" indent="457200" algn="l" rtl="0">
              <a:lnSpc>
                <a:spcPct val="100000"/>
              </a:lnSpc>
              <a:spcBef>
                <a:spcPts val="0"/>
              </a:spcBef>
              <a:spcAft>
                <a:spcPts val="0"/>
              </a:spcAft>
              <a:buNone/>
            </a:pPr>
            <a:r>
              <a:rPr lang="en" sz="1000">
                <a:solidFill>
                  <a:schemeClr val="dk1"/>
                </a:solidFill>
                <a:latin typeface="Open Sans"/>
                <a:ea typeface="Open Sans"/>
                <a:cs typeface="Open Sans"/>
                <a:sym typeface="Open Sans"/>
              </a:rPr>
              <a:t>Through certification, consumers are directed to purchase organic goods that advocates are promoting, increasing demand and supply.</a:t>
            </a: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None/>
            </a:pPr>
            <a:r>
              <a:rPr lang="en" sz="1000">
                <a:solidFill>
                  <a:schemeClr val="dk1"/>
                </a:solidFill>
                <a:latin typeface="Open Sans"/>
                <a:ea typeface="Open Sans"/>
                <a:cs typeface="Open Sans"/>
                <a:sym typeface="Open Sans"/>
              </a:rPr>
              <a:t>Instead of mobilising citizens to support legislation, the organic movement created a parallel system of production meant to eventually displace the dominant order of industrially produced food. </a:t>
            </a:r>
            <a:endParaRPr sz="1000">
              <a:solidFill>
                <a:schemeClr val="dk1"/>
              </a:solidFill>
              <a:latin typeface="Open Sans"/>
              <a:ea typeface="Open Sans"/>
              <a:cs typeface="Open Sans"/>
              <a:sym typeface="Open Sans"/>
            </a:endParaRPr>
          </a:p>
          <a:p>
            <a:pPr marL="0" lvl="0" indent="457200" algn="l" rtl="0">
              <a:lnSpc>
                <a:spcPct val="100000"/>
              </a:lnSpc>
              <a:spcBef>
                <a:spcPts val="0"/>
              </a:spcBef>
              <a:spcAft>
                <a:spcPts val="0"/>
              </a:spcAft>
              <a:buNone/>
            </a:pPr>
            <a:endParaRPr sz="1000">
              <a:solidFill>
                <a:schemeClr val="dk1"/>
              </a:solidFill>
              <a:latin typeface="Open Sans"/>
              <a:ea typeface="Open Sans"/>
              <a:cs typeface="Open Sans"/>
              <a:sym typeface="Open Sans"/>
            </a:endParaRPr>
          </a:p>
          <a:p>
            <a:pPr marL="0" lvl="0" indent="457200" algn="l" rtl="0">
              <a:lnSpc>
                <a:spcPct val="100000"/>
              </a:lnSpc>
              <a:spcBef>
                <a:spcPts val="0"/>
              </a:spcBef>
              <a:spcAft>
                <a:spcPts val="0"/>
              </a:spcAft>
              <a:buNone/>
            </a:pPr>
            <a:endParaRPr sz="1000">
              <a:solidFill>
                <a:schemeClr val="dk1"/>
              </a:solidFill>
              <a:latin typeface="Open Sans"/>
              <a:ea typeface="Open Sans"/>
              <a:cs typeface="Open Sans"/>
              <a:sym typeface="Open Sans"/>
            </a:endParaRPr>
          </a:p>
          <a:p>
            <a:pPr marL="0" lvl="0" indent="457200" algn="l" rtl="0">
              <a:spcBef>
                <a:spcPts val="0"/>
              </a:spcBef>
              <a:spcAft>
                <a:spcPts val="0"/>
              </a:spcAft>
              <a:buNone/>
            </a:pPr>
            <a:r>
              <a:rPr lang="en" sz="1000">
                <a:solidFill>
                  <a:schemeClr val="dk1"/>
                </a:solidFill>
                <a:latin typeface="Open Sans"/>
                <a:ea typeface="Open Sans"/>
                <a:cs typeface="Open Sans"/>
                <a:sym typeface="Open Sans"/>
              </a:rPr>
              <a:t>While successful in creating today’s thriving organics industry, the bureaucratic system has strayed too far from the essence of the original movement to unknowingly promote unethical behaviour. </a:t>
            </a:r>
            <a:r>
              <a:rPr lang="en" sz="1000" b="1">
                <a:solidFill>
                  <a:schemeClr val="dk1"/>
                </a:solidFill>
                <a:latin typeface="Open Sans"/>
                <a:ea typeface="Open Sans"/>
                <a:cs typeface="Open Sans"/>
                <a:sym typeface="Open Sans"/>
              </a:rPr>
              <a:t>Implementation of this market-based approach has done more harm than good to its stakeholders, yet it was necessary to progress the industry.</a:t>
            </a:r>
            <a:endParaRPr sz="1000">
              <a:latin typeface="Open Sans"/>
              <a:ea typeface="Open Sans"/>
              <a:cs typeface="Open Sans"/>
              <a:sym typeface="Open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d24762bb41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d24762bb41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457200" algn="l" rtl="0">
              <a:spcBef>
                <a:spcPts val="0"/>
              </a:spcBef>
              <a:spcAft>
                <a:spcPts val="0"/>
              </a:spcAft>
              <a:buClr>
                <a:schemeClr val="dk1"/>
              </a:buClr>
              <a:buSzPts val="1100"/>
              <a:buFont typeface="Arial"/>
              <a:buNone/>
            </a:pPr>
            <a:r>
              <a:rPr lang="en" sz="1000">
                <a:solidFill>
                  <a:srgbClr val="4C4C4C"/>
                </a:solidFill>
                <a:latin typeface="Open Sans"/>
                <a:ea typeface="Open Sans"/>
                <a:cs typeface="Open Sans"/>
                <a:sym typeface="Open Sans"/>
              </a:rPr>
              <a:t>While successful in creating today’s thriving organics industry, the bureaucratic system has strayed too far from the essence of the original movement to unknowingly promote unethical behaviour. </a:t>
            </a:r>
            <a:r>
              <a:rPr lang="en" sz="1000" b="1">
                <a:solidFill>
                  <a:srgbClr val="4C4C4C"/>
                </a:solidFill>
                <a:latin typeface="Open Sans"/>
                <a:ea typeface="Open Sans"/>
                <a:cs typeface="Open Sans"/>
                <a:sym typeface="Open Sans"/>
              </a:rPr>
              <a:t>Implementation of this market-based approach has done more harm than good to its stakeholders, yet it was necessary to progress the industry.</a:t>
            </a:r>
            <a:endParaRPr sz="1000" b="1">
              <a:solidFill>
                <a:srgbClr val="4C4C4C"/>
              </a:solidFill>
              <a:latin typeface="Open Sans"/>
              <a:ea typeface="Open Sans"/>
              <a:cs typeface="Open Sans"/>
              <a:sym typeface="Open Sans"/>
            </a:endParaRPr>
          </a:p>
          <a:p>
            <a:pPr marL="0" lvl="0" indent="457200" algn="l" rtl="0">
              <a:spcBef>
                <a:spcPts val="0"/>
              </a:spcBef>
              <a:spcAft>
                <a:spcPts val="0"/>
              </a:spcAft>
              <a:buClr>
                <a:schemeClr val="dk1"/>
              </a:buClr>
              <a:buSzPts val="1100"/>
              <a:buFont typeface="Arial"/>
              <a:buNone/>
            </a:pPr>
            <a:r>
              <a:rPr lang="en" sz="1000">
                <a:solidFill>
                  <a:srgbClr val="4C4C4C"/>
                </a:solidFill>
                <a:latin typeface="Open Sans"/>
                <a:ea typeface="Open Sans"/>
                <a:cs typeface="Open Sans"/>
                <a:sym typeface="Open Sans"/>
              </a:rPr>
              <a:t>We are not going to discuss the legitimacy of organic techniques as a response to climate change, but this presentation will identify why organic certification is a legitimate ethical business problem that may have significant ramifications on the future of responsible consumption.</a:t>
            </a:r>
            <a:endParaRPr sz="1000">
              <a:solidFill>
                <a:srgbClr val="4C4C4C"/>
              </a:solidFill>
              <a:latin typeface="Open Sans"/>
              <a:ea typeface="Open Sans"/>
              <a:cs typeface="Open Sans"/>
              <a:sym typeface="Open Sans"/>
            </a:endParaRPr>
          </a:p>
          <a:p>
            <a:pPr marL="0" lvl="0" indent="457200" algn="l" rtl="0">
              <a:spcBef>
                <a:spcPts val="0"/>
              </a:spcBef>
              <a:spcAft>
                <a:spcPts val="0"/>
              </a:spcAft>
              <a:buClr>
                <a:schemeClr val="dk1"/>
              </a:buClr>
              <a:buSzPts val="1100"/>
              <a:buFont typeface="Arial"/>
              <a:buNone/>
            </a:pPr>
            <a:r>
              <a:rPr lang="en" sz="1000">
                <a:solidFill>
                  <a:srgbClr val="4C4C4C"/>
                </a:solidFill>
                <a:latin typeface="Open Sans"/>
                <a:ea typeface="Open Sans"/>
                <a:cs typeface="Open Sans"/>
                <a:sym typeface="Open Sans"/>
              </a:rPr>
              <a:t>The organic movement did not leave the fringe until movement leaders found a way for it to be profitable with certification. The existence of this profit motivator is the cause of many negative side-effects to small farmers, consumers, and the environment.</a:t>
            </a:r>
            <a:endParaRPr sz="1000">
              <a:solidFill>
                <a:srgbClr val="4C4C4C"/>
              </a:solidFill>
              <a:latin typeface="Open Sans"/>
              <a:ea typeface="Open Sans"/>
              <a:cs typeface="Open Sans"/>
              <a:sym typeface="Open San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535a3cd838_0_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535a3cd838_0_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Open Sans"/>
                <a:ea typeface="Open Sans"/>
                <a:cs typeface="Open Sans"/>
                <a:sym typeface="Open Sans"/>
              </a:rPr>
              <a:t>Small farmers might receive the brunt of this situation. </a:t>
            </a:r>
            <a:endParaRPr sz="1000">
              <a:latin typeface="Open Sans"/>
              <a:ea typeface="Open Sans"/>
              <a:cs typeface="Open Sans"/>
              <a:sym typeface="Open Sans"/>
            </a:endParaRPr>
          </a:p>
          <a:p>
            <a:pPr marL="0" lvl="0" indent="0" algn="l" rtl="0">
              <a:spcBef>
                <a:spcPts val="0"/>
              </a:spcBef>
              <a:spcAft>
                <a:spcPts val="0"/>
              </a:spcAft>
              <a:buNone/>
            </a:pP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Even though there is enough demand for organic products across the U.S. and Canada, many small farmers are still choosing not to become certified because of high costs and bureaucratic barriers. Not because they do not want to produce organically—over 70% of growers participating in a 2014 U.S. study were found to be ecological despite not being USDA certified organic. </a:t>
            </a:r>
            <a:endParaRPr sz="1000">
              <a:latin typeface="Open Sans"/>
              <a:ea typeface="Open Sans"/>
              <a:cs typeface="Open Sans"/>
              <a:sym typeface="Open Sans"/>
            </a:endParaRPr>
          </a:p>
          <a:p>
            <a:pPr marL="0" lvl="0" indent="457200" algn="l" rtl="0">
              <a:spcBef>
                <a:spcPts val="0"/>
              </a:spcBef>
              <a:spcAft>
                <a:spcPts val="0"/>
              </a:spcAft>
              <a:buNone/>
            </a:pP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A major factor is cost. </a:t>
            </a:r>
            <a:endParaRPr sz="1000">
              <a:latin typeface="Open Sans"/>
              <a:ea typeface="Open Sans"/>
              <a:cs typeface="Open Sans"/>
              <a:sym typeface="Open Sans"/>
            </a:endParaRPr>
          </a:p>
          <a:p>
            <a:pPr marL="457200" lvl="0" indent="-292100" algn="l" rtl="0">
              <a:spcBef>
                <a:spcPts val="0"/>
              </a:spcBef>
              <a:spcAft>
                <a:spcPts val="0"/>
              </a:spcAft>
              <a:buSzPts val="1000"/>
              <a:buFont typeface="Open Sans"/>
              <a:buChar char="●"/>
            </a:pPr>
            <a:r>
              <a:rPr lang="en" sz="1000">
                <a:latin typeface="Open Sans"/>
                <a:ea typeface="Open Sans"/>
                <a:cs typeface="Open Sans"/>
                <a:sym typeface="Open Sans"/>
              </a:rPr>
              <a:t>American certification bodies are private, and it can cost thousands for small farms to be certified, not including annual inspections and travel for certifying agents.</a:t>
            </a:r>
            <a:endParaRPr sz="1000">
              <a:latin typeface="Open Sans"/>
              <a:ea typeface="Open Sans"/>
              <a:cs typeface="Open Sans"/>
              <a:sym typeface="Open Sans"/>
            </a:endParaRPr>
          </a:p>
          <a:p>
            <a:pPr marL="457200" lvl="0" indent="-292100" algn="l" rtl="0">
              <a:spcBef>
                <a:spcPts val="0"/>
              </a:spcBef>
              <a:spcAft>
                <a:spcPts val="0"/>
              </a:spcAft>
              <a:buSzPts val="1000"/>
              <a:buFont typeface="Open Sans"/>
              <a:buChar char="●"/>
            </a:pPr>
            <a:r>
              <a:rPr lang="en" sz="1000">
                <a:latin typeface="Open Sans"/>
                <a:ea typeface="Open Sans"/>
                <a:cs typeface="Open Sans"/>
                <a:sym typeface="Open Sans"/>
              </a:rPr>
              <a:t>Further logistical considerations stemming from legislation, like having to separate non-organic and organic produce, the documentation required to maintain certification, and the lengthy transition period whereupon ecological farmers cannot receive the economic benefits associated with becoming certified, also play roles in this decision.</a:t>
            </a:r>
            <a:endParaRPr sz="1000">
              <a:latin typeface="Open Sans"/>
              <a:ea typeface="Open Sans"/>
              <a:cs typeface="Open Sans"/>
              <a:sym typeface="Open Sans"/>
            </a:endParaRPr>
          </a:p>
          <a:p>
            <a:pPr marL="457200" lvl="0" indent="-292100" algn="l" rtl="0">
              <a:spcBef>
                <a:spcPts val="0"/>
              </a:spcBef>
              <a:spcAft>
                <a:spcPts val="0"/>
              </a:spcAft>
              <a:buSzPts val="1000"/>
              <a:buFont typeface="Open Sans"/>
              <a:buChar char="●"/>
            </a:pPr>
            <a:r>
              <a:rPr lang="en" sz="1000">
                <a:latin typeface="Open Sans"/>
                <a:ea typeface="Open Sans"/>
                <a:cs typeface="Open Sans"/>
                <a:sym typeface="Open Sans"/>
              </a:rPr>
              <a:t>These are just some of the many problems for small farmers who want to be more ecological—</a:t>
            </a:r>
            <a:r>
              <a:rPr lang="en" sz="1000" b="1">
                <a:latin typeface="Open Sans"/>
                <a:ea typeface="Open Sans"/>
                <a:cs typeface="Open Sans"/>
                <a:sym typeface="Open Sans"/>
              </a:rPr>
              <a:t>the U.S. itself lost over 12,000 small farms</a:t>
            </a:r>
            <a:r>
              <a:rPr lang="en" sz="1000">
                <a:latin typeface="Open Sans"/>
                <a:ea typeface="Open Sans"/>
                <a:cs typeface="Open Sans"/>
                <a:sym typeface="Open Sans"/>
              </a:rPr>
              <a:t> between 2017 and 2018. </a:t>
            </a:r>
            <a:endParaRPr sz="1000">
              <a:latin typeface="Open Sans"/>
              <a:ea typeface="Open Sans"/>
              <a:cs typeface="Open Sans"/>
              <a:sym typeface="Open Sans"/>
            </a:endParaRPr>
          </a:p>
          <a:p>
            <a:pPr marL="0" lvl="0" indent="0" algn="l" rtl="0">
              <a:spcBef>
                <a:spcPts val="0"/>
              </a:spcBef>
              <a:spcAft>
                <a:spcPts val="0"/>
              </a:spcAft>
              <a:buNone/>
            </a:pP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On the other hand, </a:t>
            </a:r>
            <a:endParaRPr sz="1000">
              <a:latin typeface="Open Sans"/>
              <a:ea typeface="Open Sans"/>
              <a:cs typeface="Open Sans"/>
              <a:sym typeface="Open Sans"/>
            </a:endParaRPr>
          </a:p>
          <a:p>
            <a:pPr marL="0" lvl="0" indent="457200" algn="l" rtl="0">
              <a:spcBef>
                <a:spcPts val="0"/>
              </a:spcBef>
              <a:spcAft>
                <a:spcPts val="0"/>
              </a:spcAft>
              <a:buNone/>
            </a:pPr>
            <a:r>
              <a:rPr lang="en" sz="1000">
                <a:latin typeface="Open Sans"/>
                <a:ea typeface="Open Sans"/>
                <a:cs typeface="Open Sans"/>
                <a:sym typeface="Open Sans"/>
              </a:rPr>
              <a:t>larger, processed food corporations exploit the system through the continuous addition of ingredients to the synthetic material exemption list in U.S. legislation, despite not fully adopting organic ideals.</a:t>
            </a:r>
            <a:endParaRPr sz="1000">
              <a:latin typeface="Open Sans"/>
              <a:ea typeface="Open Sans"/>
              <a:cs typeface="Open Sans"/>
              <a:sym typeface="Open San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d24762bb41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d24762bb41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While profit motivators have ultimately harmed some stakeholders and the value of the term ‘organic’, it is also the same motivator that encouraged larger corporations like General Mills (GM) to grow the organic sector. In 2019, GM publicly announced their goal to advance regenerative agriculture on 1,000,000 acres of land by 2030 after already near doubling their organic acreage between 2015 and 2018 (Melendez, 2019). They also acquired Annie’s, the organic and natural food maker in 2014.</a:t>
            </a: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None/>
            </a:pPr>
            <a:r>
              <a:rPr lang="en" sz="1000">
                <a:solidFill>
                  <a:schemeClr val="dk1"/>
                </a:solidFill>
                <a:latin typeface="Open Sans"/>
                <a:ea typeface="Open Sans"/>
                <a:cs typeface="Open Sans"/>
                <a:sym typeface="Open Sans"/>
              </a:rPr>
              <a:t>	Large institutions have also stepped in to redress transitional inconveniences to smaller farmers. In 2014, General Mills agreed to pay higher-than-market price for organic milk, with the mark-up aiding farmers transitioning to organic practices (Messinger, 2016). However, many critics accuse these companies of greenwashing as these larger, processed food corporations are also able to exploit the definition of organic through legislation.</a:t>
            </a: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None/>
            </a:pPr>
            <a:r>
              <a:rPr lang="en" sz="1000">
                <a:solidFill>
                  <a:schemeClr val="dk1"/>
                </a:solidFill>
                <a:latin typeface="Open Sans"/>
                <a:ea typeface="Open Sans"/>
                <a:cs typeface="Open Sans"/>
                <a:sym typeface="Open Sans"/>
              </a:rPr>
              <a:t>(by urging legislators to allow the addition of synthetic ingredients in their products, despite not fully adopting organic ideals (Obach, 2015).)</a:t>
            </a: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None/>
            </a:pPr>
            <a:r>
              <a:rPr lang="en" sz="1000">
                <a:solidFill>
                  <a:schemeClr val="dk1"/>
                </a:solidFill>
                <a:latin typeface="Open Sans"/>
                <a:ea typeface="Open Sans"/>
                <a:cs typeface="Open Sans"/>
                <a:sym typeface="Open Sans"/>
              </a:rPr>
              <a:t>	Corporations entering the organics industry may also not mean much. Most times, the foray of companies like General Mills into the organic market only represents a small portion of their profits; sometimes, there exists only a single organic brand in an entire portfolio. These larger players are marketing organic products to take advantage of the trend of ethical consumerism, but not at the expense of other profitable products that continue to advance productivity-enhancing and degenerative farming techniques. Some </a:t>
            </a:r>
            <a:r>
              <a:rPr lang="en" sz="1000" b="1">
                <a:solidFill>
                  <a:schemeClr val="dk1"/>
                </a:solidFill>
                <a:latin typeface="Open Sans"/>
                <a:ea typeface="Open Sans"/>
                <a:cs typeface="Open Sans"/>
                <a:sym typeface="Open Sans"/>
              </a:rPr>
              <a:t>fear</a:t>
            </a:r>
            <a:r>
              <a:rPr lang="en" sz="1000">
                <a:solidFill>
                  <a:schemeClr val="dk1"/>
                </a:solidFill>
                <a:latin typeface="Open Sans"/>
                <a:ea typeface="Open Sans"/>
                <a:cs typeface="Open Sans"/>
                <a:sym typeface="Open Sans"/>
              </a:rPr>
              <a:t> that while the niche, organic market grows, the rest of the agriculture industry will continue to grow further away from the ecological goal.</a:t>
            </a:r>
            <a:endParaRPr sz="900">
              <a:latin typeface="Open Sans"/>
              <a:ea typeface="Open Sans"/>
              <a:cs typeface="Open Sans"/>
              <a:sym typeface="Open San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d24762bb41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d24762bb41_0_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solidFill>
                  <a:schemeClr val="dk1"/>
                </a:solidFill>
                <a:latin typeface="Open Sans"/>
                <a:ea typeface="Open Sans"/>
                <a:cs typeface="Open Sans"/>
                <a:sym typeface="Open Sans"/>
              </a:rPr>
              <a:t>Organic consumers are willing ‘vote with their dollar’ and pay more for sustainably grown food, provided they trust the certification itself (Zander &amp; Hamm, 2008). Certification works because consumers want the organic label to signify the health and sustainability values they identify with and consumer’s wallets hold a lot of power. Previously, organic interest groups subtly marketed organic products as healthier alternatives, claims unsubstantiated by evidence. As consumers learn about the true meaning of ‘organic’, some are now bypassing certifiers altogether in favor of buying directly from farmers (Fetahovic, 2017). As a result, the term ‘organic’ loses its value and its ecological reputation built up over the years is tarnished.</a:t>
            </a: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None/>
            </a:pPr>
            <a:r>
              <a:rPr lang="en" sz="1000">
                <a:solidFill>
                  <a:schemeClr val="dk1"/>
                </a:solidFill>
                <a:latin typeface="Open Sans"/>
                <a:ea typeface="Open Sans"/>
                <a:cs typeface="Open Sans"/>
                <a:sym typeface="Open Sans"/>
              </a:rPr>
              <a:t>	The certificate system also discourages consumers from demanding greater change. By providing this segment of consumers with the ability to purchase the organic goods they demand, the illusion of choice and the omnipresent ‘vote-with-your-dollar’ messaging diminishes the incentive for more privileged individuals to demand change at the institutional level.</a:t>
            </a:r>
            <a:endParaRPr sz="1000">
              <a:solidFill>
                <a:schemeClr val="dk1"/>
              </a:solidFill>
              <a:latin typeface="Open Sans"/>
              <a:ea typeface="Open Sans"/>
              <a:cs typeface="Open Sans"/>
              <a:sym typeface="Open Sans"/>
            </a:endParaRPr>
          </a:p>
          <a:p>
            <a:pPr marL="0" lvl="0" indent="457200" algn="l" rtl="0">
              <a:lnSpc>
                <a:spcPct val="100000"/>
              </a:lnSpc>
              <a:spcBef>
                <a:spcPts val="0"/>
              </a:spcBef>
              <a:spcAft>
                <a:spcPts val="0"/>
              </a:spcAft>
              <a:buNone/>
            </a:pPr>
            <a:r>
              <a:rPr lang="en" sz="1000">
                <a:solidFill>
                  <a:schemeClr val="dk1"/>
                </a:solidFill>
                <a:latin typeface="Open Sans"/>
                <a:ea typeface="Open Sans"/>
                <a:cs typeface="Open Sans"/>
                <a:sym typeface="Open Sans"/>
              </a:rPr>
              <a:t>This quirk of the market-based system also perpetuates narratives of food injustice. Affluent consumers who want the perceived health, safety, and ethical benefits of organic produce can choose to buy only certified-organic products. Less affluent customers who cannot afford the price premium are unable to practice the same kind of ‘consumer activism’ as their wealthier counterparts. Obach explains this best in </a:t>
            </a:r>
            <a:r>
              <a:rPr lang="en" sz="1000" i="1">
                <a:solidFill>
                  <a:schemeClr val="dk1"/>
                </a:solidFill>
                <a:latin typeface="Open Sans"/>
                <a:ea typeface="Open Sans"/>
                <a:cs typeface="Open Sans"/>
                <a:sym typeface="Open Sans"/>
              </a:rPr>
              <a:t>Organic Struggle:</a:t>
            </a:r>
            <a:endParaRPr sz="1000" i="1">
              <a:solidFill>
                <a:schemeClr val="dk1"/>
              </a:solidFill>
              <a:latin typeface="Open Sans"/>
              <a:ea typeface="Open Sans"/>
              <a:cs typeface="Open Sans"/>
              <a:sym typeface="Open Sans"/>
            </a:endParaRPr>
          </a:p>
          <a:p>
            <a:pPr marL="450215" marR="0" lvl="0" indent="6984" algn="l" rtl="0">
              <a:lnSpc>
                <a:spcPct val="100000"/>
              </a:lnSpc>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When social change only comes in the form of the availability of certain products, as opposed to universal standards applied to all goods, the fruits of this change are only accessible to those who can afford them. (p. 229)</a:t>
            </a:r>
            <a:endParaRPr sz="1000">
              <a:latin typeface="Open Sans"/>
              <a:ea typeface="Open Sans"/>
              <a:cs typeface="Open Sans"/>
              <a:sym typeface="Open San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d24762bb41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d24762bb41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50000"/>
              </a:lnSpc>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The more cynical outlook believes that the market-based system that relies on the existence capitalism should not have been implemented at all, and the entire agricultural system must be rebuilt from the ground up.</a:t>
            </a:r>
            <a:endParaRPr sz="1000">
              <a:solidFill>
                <a:schemeClr val="dk1"/>
              </a:solidFill>
              <a:latin typeface="Open Sans"/>
              <a:ea typeface="Open Sans"/>
              <a:cs typeface="Open Sans"/>
              <a:sym typeface="Open Sans"/>
            </a:endParaRPr>
          </a:p>
          <a:p>
            <a:pPr marL="0" marR="0" lvl="0" indent="0" algn="l" rtl="0">
              <a:lnSpc>
                <a:spcPct val="150000"/>
              </a:lnSpc>
              <a:spcBef>
                <a:spcPts val="0"/>
              </a:spcBef>
              <a:spcAft>
                <a:spcPts val="0"/>
              </a:spcAft>
              <a:buNone/>
            </a:pPr>
            <a:r>
              <a:rPr lang="en" sz="1000">
                <a:solidFill>
                  <a:schemeClr val="dk1"/>
                </a:solidFill>
                <a:latin typeface="Open Sans"/>
                <a:ea typeface="Open Sans"/>
                <a:cs typeface="Open Sans"/>
                <a:sym typeface="Open Sans"/>
              </a:rPr>
              <a:t>	Ultimately, both sides agree that any certification-based scheme does change the world— but only a small percentage of it. It is also not nearly enough in the face of global problems like food insecurity and climate change. The question is how we should move forward now.</a:t>
            </a:r>
            <a:endParaRPr sz="900">
              <a:latin typeface="Open Sans"/>
              <a:ea typeface="Open Sans"/>
              <a:cs typeface="Open Sans"/>
              <a:sym typeface="Open San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d24762bb4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d24762bb4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540000" y="854703"/>
            <a:ext cx="4032000" cy="3043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700"/>
              <a:buNone/>
              <a:defRPr sz="4900">
                <a:solidFill>
                  <a:schemeClr val="lt2"/>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669000" y="3847788"/>
            <a:ext cx="3774000" cy="441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1500">
                <a:solidFill>
                  <a:schemeClr val="dk1"/>
                </a:solidFill>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hree columns 6">
  <p:cSld name="CUSTOM_17">
    <p:spTree>
      <p:nvGrpSpPr>
        <p:cNvPr id="1" name="Shape 167"/>
        <p:cNvGrpSpPr/>
        <p:nvPr/>
      </p:nvGrpSpPr>
      <p:grpSpPr>
        <a:xfrm>
          <a:off x="0" y="0"/>
          <a:ext cx="0" cy="0"/>
          <a:chOff x="0" y="0"/>
          <a:chExt cx="0" cy="0"/>
        </a:xfrm>
      </p:grpSpPr>
      <p:sp>
        <p:nvSpPr>
          <p:cNvPr id="168" name="Google Shape;168;p29"/>
          <p:cNvSpPr txBox="1">
            <a:spLocks noGrp="1"/>
          </p:cNvSpPr>
          <p:nvPr>
            <p:ph type="subTitle" idx="1"/>
          </p:nvPr>
        </p:nvSpPr>
        <p:spPr>
          <a:xfrm>
            <a:off x="2365500" y="1380513"/>
            <a:ext cx="1797600" cy="382500"/>
          </a:xfrm>
          <a:prstGeom prst="rect">
            <a:avLst/>
          </a:prstGeom>
        </p:spPr>
        <p:txBody>
          <a:bodyPr spcFirstLastPara="1" wrap="square" lIns="91425" tIns="91425" rIns="91425" bIns="91425" anchor="t" anchorCtr="0">
            <a:noAutofit/>
          </a:bodyPr>
          <a:lstStyle>
            <a:lvl1pPr lvl="0">
              <a:spcBef>
                <a:spcPts val="0"/>
              </a:spcBef>
              <a:spcAft>
                <a:spcPts val="0"/>
              </a:spcAft>
              <a:buSzPts val="2100"/>
              <a:buFont typeface="Bebas Neue"/>
              <a:buNone/>
              <a:defRPr sz="2100">
                <a:latin typeface="Bebas Neue"/>
                <a:ea typeface="Bebas Neue"/>
                <a:cs typeface="Bebas Neue"/>
                <a:sym typeface="Bebas Neue"/>
              </a:defRPr>
            </a:lvl1pPr>
            <a:lvl2pPr lvl="1">
              <a:spcBef>
                <a:spcPts val="0"/>
              </a:spcBef>
              <a:spcAft>
                <a:spcPts val="0"/>
              </a:spcAft>
              <a:buSzPts val="1400"/>
              <a:buFont typeface="Bebas Neue"/>
              <a:buNone/>
              <a:defRPr>
                <a:latin typeface="Bebas Neue"/>
                <a:ea typeface="Bebas Neue"/>
                <a:cs typeface="Bebas Neue"/>
                <a:sym typeface="Bebas Neue"/>
              </a:defRPr>
            </a:lvl2pPr>
            <a:lvl3pPr lvl="2">
              <a:spcBef>
                <a:spcPts val="0"/>
              </a:spcBef>
              <a:spcAft>
                <a:spcPts val="0"/>
              </a:spcAft>
              <a:buSzPts val="1400"/>
              <a:buFont typeface="Bebas Neue"/>
              <a:buNone/>
              <a:defRPr>
                <a:latin typeface="Bebas Neue"/>
                <a:ea typeface="Bebas Neue"/>
                <a:cs typeface="Bebas Neue"/>
                <a:sym typeface="Bebas Neue"/>
              </a:defRPr>
            </a:lvl3pPr>
            <a:lvl4pPr lvl="3">
              <a:spcBef>
                <a:spcPts val="0"/>
              </a:spcBef>
              <a:spcAft>
                <a:spcPts val="0"/>
              </a:spcAft>
              <a:buSzPts val="1400"/>
              <a:buFont typeface="Bebas Neue"/>
              <a:buNone/>
              <a:defRPr>
                <a:latin typeface="Bebas Neue"/>
                <a:ea typeface="Bebas Neue"/>
                <a:cs typeface="Bebas Neue"/>
                <a:sym typeface="Bebas Neue"/>
              </a:defRPr>
            </a:lvl4pPr>
            <a:lvl5pPr lvl="4">
              <a:spcBef>
                <a:spcPts val="0"/>
              </a:spcBef>
              <a:spcAft>
                <a:spcPts val="0"/>
              </a:spcAft>
              <a:buSzPts val="1400"/>
              <a:buFont typeface="Bebas Neue"/>
              <a:buNone/>
              <a:defRPr>
                <a:latin typeface="Bebas Neue"/>
                <a:ea typeface="Bebas Neue"/>
                <a:cs typeface="Bebas Neue"/>
                <a:sym typeface="Bebas Neue"/>
              </a:defRPr>
            </a:lvl5pPr>
            <a:lvl6pPr lvl="5">
              <a:spcBef>
                <a:spcPts val="0"/>
              </a:spcBef>
              <a:spcAft>
                <a:spcPts val="0"/>
              </a:spcAft>
              <a:buSzPts val="1400"/>
              <a:buFont typeface="Bebas Neue"/>
              <a:buNone/>
              <a:defRPr>
                <a:latin typeface="Bebas Neue"/>
                <a:ea typeface="Bebas Neue"/>
                <a:cs typeface="Bebas Neue"/>
                <a:sym typeface="Bebas Neue"/>
              </a:defRPr>
            </a:lvl6pPr>
            <a:lvl7pPr lvl="6">
              <a:spcBef>
                <a:spcPts val="0"/>
              </a:spcBef>
              <a:spcAft>
                <a:spcPts val="0"/>
              </a:spcAft>
              <a:buSzPts val="1400"/>
              <a:buFont typeface="Bebas Neue"/>
              <a:buNone/>
              <a:defRPr>
                <a:latin typeface="Bebas Neue"/>
                <a:ea typeface="Bebas Neue"/>
                <a:cs typeface="Bebas Neue"/>
                <a:sym typeface="Bebas Neue"/>
              </a:defRPr>
            </a:lvl7pPr>
            <a:lvl8pPr lvl="7">
              <a:spcBef>
                <a:spcPts val="0"/>
              </a:spcBef>
              <a:spcAft>
                <a:spcPts val="0"/>
              </a:spcAft>
              <a:buSzPts val="1400"/>
              <a:buFont typeface="Bebas Neue"/>
              <a:buNone/>
              <a:defRPr>
                <a:latin typeface="Bebas Neue"/>
                <a:ea typeface="Bebas Neue"/>
                <a:cs typeface="Bebas Neue"/>
                <a:sym typeface="Bebas Neue"/>
              </a:defRPr>
            </a:lvl8pPr>
            <a:lvl9pPr lvl="8">
              <a:spcBef>
                <a:spcPts val="0"/>
              </a:spcBef>
              <a:spcAft>
                <a:spcPts val="0"/>
              </a:spcAft>
              <a:buSzPts val="1400"/>
              <a:buFont typeface="Bebas Neue"/>
              <a:buNone/>
              <a:defRPr>
                <a:latin typeface="Bebas Neue"/>
                <a:ea typeface="Bebas Neue"/>
                <a:cs typeface="Bebas Neue"/>
                <a:sym typeface="Bebas Neue"/>
              </a:defRPr>
            </a:lvl9pPr>
          </a:lstStyle>
          <a:p>
            <a:endParaRPr/>
          </a:p>
        </p:txBody>
      </p:sp>
      <p:sp>
        <p:nvSpPr>
          <p:cNvPr id="169" name="Google Shape;169;p29"/>
          <p:cNvSpPr txBox="1">
            <a:spLocks noGrp="1"/>
          </p:cNvSpPr>
          <p:nvPr>
            <p:ph type="subTitle" idx="2"/>
          </p:nvPr>
        </p:nvSpPr>
        <p:spPr>
          <a:xfrm>
            <a:off x="2358650" y="1753538"/>
            <a:ext cx="3318000" cy="572700"/>
          </a:xfrm>
          <a:prstGeom prst="rect">
            <a:avLst/>
          </a:prstGeom>
        </p:spPr>
        <p:txBody>
          <a:bodyPr spcFirstLastPara="1" wrap="square" lIns="91425" tIns="91425" rIns="91425" bIns="91425" anchor="t" anchorCtr="0">
            <a:noAutofit/>
          </a:bodyPr>
          <a:lstStyle>
            <a:lvl1pPr lvl="0">
              <a:spcBef>
                <a:spcPts val="0"/>
              </a:spcBef>
              <a:spcAft>
                <a:spcPts val="0"/>
              </a:spcAft>
              <a:buClr>
                <a:schemeClr val="dk1"/>
              </a:buClr>
              <a:buSzPts val="1400"/>
              <a:buNone/>
              <a:defRPr sz="1400">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a:endParaRPr/>
          </a:p>
        </p:txBody>
      </p:sp>
      <p:sp>
        <p:nvSpPr>
          <p:cNvPr id="170" name="Google Shape;170;p29"/>
          <p:cNvSpPr txBox="1">
            <a:spLocks noGrp="1"/>
          </p:cNvSpPr>
          <p:nvPr>
            <p:ph type="subTitle" idx="3"/>
          </p:nvPr>
        </p:nvSpPr>
        <p:spPr>
          <a:xfrm>
            <a:off x="3680125" y="2449350"/>
            <a:ext cx="1797600" cy="382500"/>
          </a:xfrm>
          <a:prstGeom prst="rect">
            <a:avLst/>
          </a:prstGeom>
        </p:spPr>
        <p:txBody>
          <a:bodyPr spcFirstLastPara="1" wrap="square" lIns="91425" tIns="91425" rIns="91425" bIns="91425" anchor="t" anchorCtr="0">
            <a:noAutofit/>
          </a:bodyPr>
          <a:lstStyle>
            <a:lvl1pPr lvl="0" rtl="0">
              <a:spcBef>
                <a:spcPts val="0"/>
              </a:spcBef>
              <a:spcAft>
                <a:spcPts val="0"/>
              </a:spcAft>
              <a:buSzPts val="2100"/>
              <a:buFont typeface="Bebas Neue"/>
              <a:buNone/>
              <a:defRPr sz="2100">
                <a:latin typeface="Bebas Neue"/>
                <a:ea typeface="Bebas Neue"/>
                <a:cs typeface="Bebas Neue"/>
                <a:sym typeface="Bebas Neue"/>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a:endParaRPr/>
          </a:p>
        </p:txBody>
      </p:sp>
      <p:sp>
        <p:nvSpPr>
          <p:cNvPr id="171" name="Google Shape;171;p29"/>
          <p:cNvSpPr txBox="1">
            <a:spLocks noGrp="1"/>
          </p:cNvSpPr>
          <p:nvPr>
            <p:ph type="subTitle" idx="4"/>
          </p:nvPr>
        </p:nvSpPr>
        <p:spPr>
          <a:xfrm>
            <a:off x="3673275" y="2822388"/>
            <a:ext cx="3318000" cy="5727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1400"/>
              <a:buNone/>
              <a:defRPr sz="1400">
                <a:solidFill>
                  <a:schemeClr val="dk1"/>
                </a:solidFill>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a:endParaRPr/>
          </a:p>
        </p:txBody>
      </p:sp>
      <p:sp>
        <p:nvSpPr>
          <p:cNvPr id="172" name="Google Shape;172;p29"/>
          <p:cNvSpPr txBox="1">
            <a:spLocks noGrp="1"/>
          </p:cNvSpPr>
          <p:nvPr>
            <p:ph type="subTitle" idx="5"/>
          </p:nvPr>
        </p:nvSpPr>
        <p:spPr>
          <a:xfrm>
            <a:off x="4975100" y="3518200"/>
            <a:ext cx="1797600" cy="382500"/>
          </a:xfrm>
          <a:prstGeom prst="rect">
            <a:avLst/>
          </a:prstGeom>
        </p:spPr>
        <p:txBody>
          <a:bodyPr spcFirstLastPara="1" wrap="square" lIns="91425" tIns="91425" rIns="91425" bIns="91425" anchor="t" anchorCtr="0">
            <a:noAutofit/>
          </a:bodyPr>
          <a:lstStyle>
            <a:lvl1pPr lvl="0" rtl="0">
              <a:spcBef>
                <a:spcPts val="0"/>
              </a:spcBef>
              <a:spcAft>
                <a:spcPts val="0"/>
              </a:spcAft>
              <a:buSzPts val="2100"/>
              <a:buFont typeface="Bebas Neue"/>
              <a:buNone/>
              <a:defRPr sz="2100">
                <a:latin typeface="Bebas Neue"/>
                <a:ea typeface="Bebas Neue"/>
                <a:cs typeface="Bebas Neue"/>
                <a:sym typeface="Bebas Neue"/>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a:endParaRPr/>
          </a:p>
        </p:txBody>
      </p:sp>
      <p:sp>
        <p:nvSpPr>
          <p:cNvPr id="173" name="Google Shape;173;p29"/>
          <p:cNvSpPr txBox="1">
            <a:spLocks noGrp="1"/>
          </p:cNvSpPr>
          <p:nvPr>
            <p:ph type="subTitle" idx="6"/>
          </p:nvPr>
        </p:nvSpPr>
        <p:spPr>
          <a:xfrm>
            <a:off x="4968250" y="3891238"/>
            <a:ext cx="3318000" cy="5727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1400"/>
              <a:buNone/>
              <a:defRPr sz="1400">
                <a:solidFill>
                  <a:schemeClr val="dk1"/>
                </a:solidFill>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a:endParaRPr/>
          </a:p>
        </p:txBody>
      </p:sp>
      <p:sp>
        <p:nvSpPr>
          <p:cNvPr id="174" name="Google Shape;174;p29"/>
          <p:cNvSpPr txBox="1">
            <a:spLocks noGrp="1"/>
          </p:cNvSpPr>
          <p:nvPr>
            <p:ph type="title"/>
          </p:nvPr>
        </p:nvSpPr>
        <p:spPr>
          <a:xfrm>
            <a:off x="713225" y="526525"/>
            <a:ext cx="2238000" cy="572700"/>
          </a:xfrm>
          <a:prstGeom prst="rect">
            <a:avLst/>
          </a:prstGeom>
        </p:spPr>
        <p:txBody>
          <a:bodyPr spcFirstLastPara="1" wrap="square" lIns="91425" tIns="91425" rIns="91425" bIns="91425" anchor="t" anchorCtr="0">
            <a:noAutofit/>
          </a:bodyPr>
          <a:lstStyle>
            <a:lvl1pPr lvl="0">
              <a:spcBef>
                <a:spcPts val="0"/>
              </a:spcBef>
              <a:spcAft>
                <a:spcPts val="0"/>
              </a:spcAft>
              <a:buSzPts val="3500"/>
              <a:buNone/>
              <a:defRPr/>
            </a:lvl1pPr>
            <a:lvl2pPr lvl="1">
              <a:spcBef>
                <a:spcPts val="0"/>
              </a:spcBef>
              <a:spcAft>
                <a:spcPts val="0"/>
              </a:spcAft>
              <a:buSzPts val="3500"/>
              <a:buNone/>
              <a:defRPr>
                <a:latin typeface="Josefin Sans"/>
                <a:ea typeface="Josefin Sans"/>
                <a:cs typeface="Josefin Sans"/>
                <a:sym typeface="Josefin Sans"/>
              </a:defRPr>
            </a:lvl2pPr>
            <a:lvl3pPr lvl="2">
              <a:spcBef>
                <a:spcPts val="0"/>
              </a:spcBef>
              <a:spcAft>
                <a:spcPts val="0"/>
              </a:spcAft>
              <a:buSzPts val="3500"/>
              <a:buNone/>
              <a:defRPr>
                <a:latin typeface="Josefin Sans"/>
                <a:ea typeface="Josefin Sans"/>
                <a:cs typeface="Josefin Sans"/>
                <a:sym typeface="Josefin Sans"/>
              </a:defRPr>
            </a:lvl3pPr>
            <a:lvl4pPr lvl="3">
              <a:spcBef>
                <a:spcPts val="0"/>
              </a:spcBef>
              <a:spcAft>
                <a:spcPts val="0"/>
              </a:spcAft>
              <a:buSzPts val="3500"/>
              <a:buNone/>
              <a:defRPr>
                <a:latin typeface="Josefin Sans"/>
                <a:ea typeface="Josefin Sans"/>
                <a:cs typeface="Josefin Sans"/>
                <a:sym typeface="Josefin Sans"/>
              </a:defRPr>
            </a:lvl4pPr>
            <a:lvl5pPr lvl="4">
              <a:spcBef>
                <a:spcPts val="0"/>
              </a:spcBef>
              <a:spcAft>
                <a:spcPts val="0"/>
              </a:spcAft>
              <a:buSzPts val="3500"/>
              <a:buNone/>
              <a:defRPr>
                <a:latin typeface="Josefin Sans"/>
                <a:ea typeface="Josefin Sans"/>
                <a:cs typeface="Josefin Sans"/>
                <a:sym typeface="Josefin Sans"/>
              </a:defRPr>
            </a:lvl5pPr>
            <a:lvl6pPr lvl="5">
              <a:spcBef>
                <a:spcPts val="0"/>
              </a:spcBef>
              <a:spcAft>
                <a:spcPts val="0"/>
              </a:spcAft>
              <a:buSzPts val="3500"/>
              <a:buNone/>
              <a:defRPr>
                <a:latin typeface="Josefin Sans"/>
                <a:ea typeface="Josefin Sans"/>
                <a:cs typeface="Josefin Sans"/>
                <a:sym typeface="Josefin Sans"/>
              </a:defRPr>
            </a:lvl6pPr>
            <a:lvl7pPr lvl="6">
              <a:spcBef>
                <a:spcPts val="0"/>
              </a:spcBef>
              <a:spcAft>
                <a:spcPts val="0"/>
              </a:spcAft>
              <a:buSzPts val="3500"/>
              <a:buNone/>
              <a:defRPr>
                <a:latin typeface="Josefin Sans"/>
                <a:ea typeface="Josefin Sans"/>
                <a:cs typeface="Josefin Sans"/>
                <a:sym typeface="Josefin Sans"/>
              </a:defRPr>
            </a:lvl7pPr>
            <a:lvl8pPr lvl="7">
              <a:spcBef>
                <a:spcPts val="0"/>
              </a:spcBef>
              <a:spcAft>
                <a:spcPts val="0"/>
              </a:spcAft>
              <a:buSzPts val="3500"/>
              <a:buNone/>
              <a:defRPr>
                <a:latin typeface="Josefin Sans"/>
                <a:ea typeface="Josefin Sans"/>
                <a:cs typeface="Josefin Sans"/>
                <a:sym typeface="Josefin Sans"/>
              </a:defRPr>
            </a:lvl8pPr>
            <a:lvl9pPr lvl="8">
              <a:spcBef>
                <a:spcPts val="0"/>
              </a:spcBef>
              <a:spcAft>
                <a:spcPts val="0"/>
              </a:spcAft>
              <a:buSzPts val="3500"/>
              <a:buNone/>
              <a:defRPr>
                <a:latin typeface="Josefin Sans"/>
                <a:ea typeface="Josefin Sans"/>
                <a:cs typeface="Josefin Sans"/>
                <a:sym typeface="Josefin Sans"/>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1">
  <p:cSld name="CUSTOM_16">
    <p:spTree>
      <p:nvGrpSpPr>
        <p:cNvPr id="1" name="Shape 175"/>
        <p:cNvGrpSpPr/>
        <p:nvPr/>
      </p:nvGrpSpPr>
      <p:grpSpPr>
        <a:xfrm>
          <a:off x="0" y="0"/>
          <a:ext cx="0" cy="0"/>
          <a:chOff x="0" y="0"/>
          <a:chExt cx="0" cy="0"/>
        </a:xfrm>
      </p:grpSpPr>
      <p:sp>
        <p:nvSpPr>
          <p:cNvPr id="176" name="Google Shape;176;p30"/>
          <p:cNvSpPr/>
          <p:nvPr/>
        </p:nvSpPr>
        <p:spPr>
          <a:xfrm>
            <a:off x="0" y="1480700"/>
            <a:ext cx="4168800" cy="2887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2">
  <p:cSld name="CUSTOM_16_1">
    <p:spTree>
      <p:nvGrpSpPr>
        <p:cNvPr id="1" name="Shape 177"/>
        <p:cNvGrpSpPr/>
        <p:nvPr/>
      </p:nvGrpSpPr>
      <p:grpSpPr>
        <a:xfrm>
          <a:off x="0" y="0"/>
          <a:ext cx="0" cy="0"/>
          <a:chOff x="0" y="0"/>
          <a:chExt cx="0" cy="0"/>
        </a:xfrm>
      </p:grpSpPr>
      <p:sp>
        <p:nvSpPr>
          <p:cNvPr id="178" name="Google Shape;178;p31"/>
          <p:cNvSpPr/>
          <p:nvPr/>
        </p:nvSpPr>
        <p:spPr>
          <a:xfrm>
            <a:off x="3559050" y="-196650"/>
            <a:ext cx="2025900" cy="56601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3">
  <p:cSld name="CUSTOM_16_1_1">
    <p:spTree>
      <p:nvGrpSpPr>
        <p:cNvPr id="1" name="Shape 179"/>
        <p:cNvGrpSpPr/>
        <p:nvPr/>
      </p:nvGrpSpPr>
      <p:grpSpPr>
        <a:xfrm>
          <a:off x="0" y="0"/>
          <a:ext cx="0" cy="0"/>
          <a:chOff x="0" y="0"/>
          <a:chExt cx="0" cy="0"/>
        </a:xfrm>
      </p:grpSpPr>
      <p:sp>
        <p:nvSpPr>
          <p:cNvPr id="180" name="Google Shape;180;p32"/>
          <p:cNvSpPr/>
          <p:nvPr/>
        </p:nvSpPr>
        <p:spPr>
          <a:xfrm>
            <a:off x="0" y="-54100"/>
            <a:ext cx="228600" cy="52263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713225" y="526525"/>
            <a:ext cx="42618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8" name="Google Shape;18;p4"/>
          <p:cNvSpPr txBox="1">
            <a:spLocks noGrp="1"/>
          </p:cNvSpPr>
          <p:nvPr>
            <p:ph type="body" idx="1"/>
          </p:nvPr>
        </p:nvSpPr>
        <p:spPr>
          <a:xfrm>
            <a:off x="713225" y="1291800"/>
            <a:ext cx="7717500" cy="3334500"/>
          </a:xfrm>
          <a:prstGeom prst="rect">
            <a:avLst/>
          </a:prstGeom>
        </p:spPr>
        <p:txBody>
          <a:bodyPr spcFirstLastPara="1" wrap="square" lIns="91425" tIns="91425" rIns="91425" bIns="91425" anchor="t" anchorCtr="0">
            <a:noAutofit/>
          </a:bodyPr>
          <a:lstStyle>
            <a:lvl1pPr marL="457200" marR="38100" lvl="0" indent="-342900" rtl="0">
              <a:spcBef>
                <a:spcPts val="0"/>
              </a:spcBef>
              <a:spcAft>
                <a:spcPts val="0"/>
              </a:spcAft>
              <a:buSzPts val="1800"/>
              <a:buFont typeface="Bebas Neue"/>
              <a:buAutoNum type="arabicPeriod"/>
              <a:defRPr sz="1200">
                <a:solidFill>
                  <a:schemeClr val="dk1"/>
                </a:solidFill>
              </a:defRPr>
            </a:lvl1pPr>
            <a:lvl2pPr marL="914400" lvl="1" indent="-304800" rtl="0">
              <a:spcBef>
                <a:spcPts val="0"/>
              </a:spcBef>
              <a:spcAft>
                <a:spcPts val="0"/>
              </a:spcAft>
              <a:buClr>
                <a:srgbClr val="434343"/>
              </a:buClr>
              <a:buSzPts val="1200"/>
              <a:buFont typeface="Roboto Condensed Light"/>
              <a:buAutoNum type="alphaLcPeriod"/>
              <a:defRPr>
                <a:solidFill>
                  <a:schemeClr val="dk1"/>
                </a:solidFill>
              </a:defRPr>
            </a:lvl2pPr>
            <a:lvl3pPr marL="1371600" lvl="2" indent="-304800" rtl="0">
              <a:spcBef>
                <a:spcPts val="0"/>
              </a:spcBef>
              <a:spcAft>
                <a:spcPts val="0"/>
              </a:spcAft>
              <a:buClr>
                <a:srgbClr val="434343"/>
              </a:buClr>
              <a:buSzPts val="1200"/>
              <a:buFont typeface="Roboto Condensed Light"/>
              <a:buAutoNum type="romanLcPeriod"/>
              <a:defRPr>
                <a:solidFill>
                  <a:schemeClr val="dk1"/>
                </a:solidFill>
              </a:defRPr>
            </a:lvl3pPr>
            <a:lvl4pPr marL="1828800" lvl="3" indent="-304800" rtl="0">
              <a:spcBef>
                <a:spcPts val="0"/>
              </a:spcBef>
              <a:spcAft>
                <a:spcPts val="0"/>
              </a:spcAft>
              <a:buClr>
                <a:srgbClr val="434343"/>
              </a:buClr>
              <a:buSzPts val="1200"/>
              <a:buFont typeface="Roboto Condensed Light"/>
              <a:buAutoNum type="arabicPeriod"/>
              <a:defRPr>
                <a:solidFill>
                  <a:schemeClr val="dk1"/>
                </a:solidFill>
              </a:defRPr>
            </a:lvl4pPr>
            <a:lvl5pPr marL="2286000" lvl="4" indent="-304800" rtl="0">
              <a:spcBef>
                <a:spcPts val="0"/>
              </a:spcBef>
              <a:spcAft>
                <a:spcPts val="0"/>
              </a:spcAft>
              <a:buClr>
                <a:srgbClr val="434343"/>
              </a:buClr>
              <a:buSzPts val="1200"/>
              <a:buFont typeface="Roboto Condensed Light"/>
              <a:buAutoNum type="alphaLcPeriod"/>
              <a:defRPr>
                <a:solidFill>
                  <a:schemeClr val="dk1"/>
                </a:solidFill>
              </a:defRPr>
            </a:lvl5pPr>
            <a:lvl6pPr marL="2743200" lvl="5" indent="-304800" rtl="0">
              <a:spcBef>
                <a:spcPts val="0"/>
              </a:spcBef>
              <a:spcAft>
                <a:spcPts val="0"/>
              </a:spcAft>
              <a:buClr>
                <a:srgbClr val="434343"/>
              </a:buClr>
              <a:buSzPts val="1200"/>
              <a:buFont typeface="Roboto Condensed Light"/>
              <a:buAutoNum type="romanLcPeriod"/>
              <a:defRPr>
                <a:solidFill>
                  <a:schemeClr val="dk1"/>
                </a:solidFill>
              </a:defRPr>
            </a:lvl6pPr>
            <a:lvl7pPr marL="3200400" lvl="6" indent="-304800" rtl="0">
              <a:spcBef>
                <a:spcPts val="0"/>
              </a:spcBef>
              <a:spcAft>
                <a:spcPts val="0"/>
              </a:spcAft>
              <a:buClr>
                <a:srgbClr val="434343"/>
              </a:buClr>
              <a:buSzPts val="1200"/>
              <a:buFont typeface="Roboto Condensed Light"/>
              <a:buAutoNum type="arabicPeriod"/>
              <a:defRPr>
                <a:solidFill>
                  <a:schemeClr val="dk1"/>
                </a:solidFill>
              </a:defRPr>
            </a:lvl7pPr>
            <a:lvl8pPr marL="3657600" lvl="7" indent="-304800" rtl="0">
              <a:spcBef>
                <a:spcPts val="0"/>
              </a:spcBef>
              <a:spcAft>
                <a:spcPts val="0"/>
              </a:spcAft>
              <a:buClr>
                <a:srgbClr val="434343"/>
              </a:buClr>
              <a:buSzPts val="1200"/>
              <a:buFont typeface="Roboto Condensed Light"/>
              <a:buAutoNum type="alphaLcPeriod"/>
              <a:defRPr>
                <a:solidFill>
                  <a:schemeClr val="dk1"/>
                </a:solidFill>
              </a:defRPr>
            </a:lvl8pPr>
            <a:lvl9pPr marL="4114800" lvl="8" indent="-304800" rtl="0">
              <a:spcBef>
                <a:spcPts val="0"/>
              </a:spcBef>
              <a:spcAft>
                <a:spcPts val="0"/>
              </a:spcAft>
              <a:buClr>
                <a:srgbClr val="434343"/>
              </a:buClr>
              <a:buSzPts val="1200"/>
              <a:buFont typeface="Roboto Condensed Light"/>
              <a:buAutoNum type="romanLcPeriod"/>
              <a:defRPr>
                <a:solidFill>
                  <a:schemeClr val="dk1"/>
                </a:solidFill>
              </a:defRPr>
            </a:lvl9pPr>
          </a:lstStyle>
          <a:p>
            <a:endParaRPr/>
          </a:p>
        </p:txBody>
      </p:sp>
      <p:sp>
        <p:nvSpPr>
          <p:cNvPr id="19" name="Google Shape;19;p4"/>
          <p:cNvSpPr/>
          <p:nvPr/>
        </p:nvSpPr>
        <p:spPr>
          <a:xfrm>
            <a:off x="8915400" y="-54100"/>
            <a:ext cx="228600" cy="52263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5"/>
        <p:cNvGrpSpPr/>
        <p:nvPr/>
      </p:nvGrpSpPr>
      <p:grpSpPr>
        <a:xfrm>
          <a:off x="0" y="0"/>
          <a:ext cx="0" cy="0"/>
          <a:chOff x="0" y="0"/>
          <a:chExt cx="0" cy="0"/>
        </a:xfrm>
      </p:grpSpPr>
      <p:sp>
        <p:nvSpPr>
          <p:cNvPr id="36" name="Google Shape;3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7"/>
        <p:cNvGrpSpPr/>
        <p:nvPr/>
      </p:nvGrpSpPr>
      <p:grpSpPr>
        <a:xfrm>
          <a:off x="0" y="0"/>
          <a:ext cx="0" cy="0"/>
          <a:chOff x="0" y="0"/>
          <a:chExt cx="0" cy="0"/>
        </a:xfrm>
      </p:grpSpPr>
      <p:sp>
        <p:nvSpPr>
          <p:cNvPr id="38" name="Google Shape;3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40" name="Google Shape;4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41" name="Google Shape;4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49"/>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able of contents ">
  <p:cSld name="CUSTOM">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716375" y="526525"/>
            <a:ext cx="2952900" cy="572700"/>
          </a:xfrm>
          <a:prstGeom prst="rect">
            <a:avLst/>
          </a:prstGeom>
        </p:spPr>
        <p:txBody>
          <a:bodyPr spcFirstLastPara="1" wrap="square" lIns="91425" tIns="91425" rIns="91425" bIns="91425" anchor="t" anchorCtr="0">
            <a:noAutofit/>
          </a:bodyPr>
          <a:lstStyle>
            <a:lvl1pPr lvl="0">
              <a:spcBef>
                <a:spcPts val="0"/>
              </a:spcBef>
              <a:spcAft>
                <a:spcPts val="0"/>
              </a:spcAft>
              <a:buSzPts val="3500"/>
              <a:buNone/>
              <a:defRPr sz="3500">
                <a:solidFill>
                  <a:schemeClr val="dk2"/>
                </a:solidFill>
              </a:defRPr>
            </a:lvl1pPr>
            <a:lvl2pPr lvl="1">
              <a:spcBef>
                <a:spcPts val="0"/>
              </a:spcBef>
              <a:spcAft>
                <a:spcPts val="0"/>
              </a:spcAft>
              <a:buSzPts val="3500"/>
              <a:buNone/>
              <a:defRPr>
                <a:latin typeface="Josefin Sans"/>
                <a:ea typeface="Josefin Sans"/>
                <a:cs typeface="Josefin Sans"/>
                <a:sym typeface="Josefin Sans"/>
              </a:defRPr>
            </a:lvl2pPr>
            <a:lvl3pPr lvl="2">
              <a:spcBef>
                <a:spcPts val="0"/>
              </a:spcBef>
              <a:spcAft>
                <a:spcPts val="0"/>
              </a:spcAft>
              <a:buSzPts val="3500"/>
              <a:buNone/>
              <a:defRPr>
                <a:latin typeface="Josefin Sans"/>
                <a:ea typeface="Josefin Sans"/>
                <a:cs typeface="Josefin Sans"/>
                <a:sym typeface="Josefin Sans"/>
              </a:defRPr>
            </a:lvl3pPr>
            <a:lvl4pPr lvl="3">
              <a:spcBef>
                <a:spcPts val="0"/>
              </a:spcBef>
              <a:spcAft>
                <a:spcPts val="0"/>
              </a:spcAft>
              <a:buSzPts val="3500"/>
              <a:buNone/>
              <a:defRPr>
                <a:latin typeface="Josefin Sans"/>
                <a:ea typeface="Josefin Sans"/>
                <a:cs typeface="Josefin Sans"/>
                <a:sym typeface="Josefin Sans"/>
              </a:defRPr>
            </a:lvl4pPr>
            <a:lvl5pPr lvl="4">
              <a:spcBef>
                <a:spcPts val="0"/>
              </a:spcBef>
              <a:spcAft>
                <a:spcPts val="0"/>
              </a:spcAft>
              <a:buSzPts val="3500"/>
              <a:buNone/>
              <a:defRPr>
                <a:latin typeface="Josefin Sans"/>
                <a:ea typeface="Josefin Sans"/>
                <a:cs typeface="Josefin Sans"/>
                <a:sym typeface="Josefin Sans"/>
              </a:defRPr>
            </a:lvl5pPr>
            <a:lvl6pPr lvl="5">
              <a:spcBef>
                <a:spcPts val="0"/>
              </a:spcBef>
              <a:spcAft>
                <a:spcPts val="0"/>
              </a:spcAft>
              <a:buSzPts val="3500"/>
              <a:buNone/>
              <a:defRPr>
                <a:latin typeface="Josefin Sans"/>
                <a:ea typeface="Josefin Sans"/>
                <a:cs typeface="Josefin Sans"/>
                <a:sym typeface="Josefin Sans"/>
              </a:defRPr>
            </a:lvl6pPr>
            <a:lvl7pPr lvl="6">
              <a:spcBef>
                <a:spcPts val="0"/>
              </a:spcBef>
              <a:spcAft>
                <a:spcPts val="0"/>
              </a:spcAft>
              <a:buSzPts val="3500"/>
              <a:buNone/>
              <a:defRPr>
                <a:latin typeface="Josefin Sans"/>
                <a:ea typeface="Josefin Sans"/>
                <a:cs typeface="Josefin Sans"/>
                <a:sym typeface="Josefin Sans"/>
              </a:defRPr>
            </a:lvl7pPr>
            <a:lvl8pPr lvl="7">
              <a:spcBef>
                <a:spcPts val="0"/>
              </a:spcBef>
              <a:spcAft>
                <a:spcPts val="0"/>
              </a:spcAft>
              <a:buSzPts val="3500"/>
              <a:buNone/>
              <a:defRPr>
                <a:latin typeface="Josefin Sans"/>
                <a:ea typeface="Josefin Sans"/>
                <a:cs typeface="Josefin Sans"/>
                <a:sym typeface="Josefin Sans"/>
              </a:defRPr>
            </a:lvl8pPr>
            <a:lvl9pPr lvl="8">
              <a:spcBef>
                <a:spcPts val="0"/>
              </a:spcBef>
              <a:spcAft>
                <a:spcPts val="0"/>
              </a:spcAft>
              <a:buSzPts val="3500"/>
              <a:buNone/>
              <a:defRPr>
                <a:latin typeface="Josefin Sans"/>
                <a:ea typeface="Josefin Sans"/>
                <a:cs typeface="Josefin Sans"/>
                <a:sym typeface="Josefin Sans"/>
              </a:defRPr>
            </a:lvl9pPr>
          </a:lstStyle>
          <a:p>
            <a:endParaRPr/>
          </a:p>
        </p:txBody>
      </p:sp>
      <p:sp>
        <p:nvSpPr>
          <p:cNvPr id="52" name="Google Shape;52;p13"/>
          <p:cNvSpPr txBox="1">
            <a:spLocks noGrp="1"/>
          </p:cNvSpPr>
          <p:nvPr>
            <p:ph type="subTitle" idx="1"/>
          </p:nvPr>
        </p:nvSpPr>
        <p:spPr>
          <a:xfrm>
            <a:off x="716375" y="1884475"/>
            <a:ext cx="2152800" cy="4413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800"/>
              <a:buFont typeface="Bebas Neue"/>
              <a:buNone/>
              <a:defRPr sz="2100">
                <a:latin typeface="Bebas Neue"/>
                <a:ea typeface="Bebas Neue"/>
                <a:cs typeface="Bebas Neue"/>
                <a:sym typeface="Bebas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13"/>
          <p:cNvSpPr txBox="1">
            <a:spLocks noGrp="1"/>
          </p:cNvSpPr>
          <p:nvPr>
            <p:ph type="subTitle" idx="2"/>
          </p:nvPr>
        </p:nvSpPr>
        <p:spPr>
          <a:xfrm>
            <a:off x="708775" y="2266975"/>
            <a:ext cx="2252700" cy="647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None/>
              <a:defRPr sz="14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 name="Google Shape;54;p13"/>
          <p:cNvSpPr txBox="1">
            <a:spLocks noGrp="1"/>
          </p:cNvSpPr>
          <p:nvPr>
            <p:ph type="title" idx="3" hasCustomPrompt="1"/>
          </p:nvPr>
        </p:nvSpPr>
        <p:spPr>
          <a:xfrm>
            <a:off x="716375" y="1528275"/>
            <a:ext cx="791400" cy="483000"/>
          </a:xfrm>
          <a:prstGeom prst="rect">
            <a:avLst/>
          </a:prstGeom>
        </p:spPr>
        <p:txBody>
          <a:bodyPr spcFirstLastPara="1" wrap="square" lIns="91425" tIns="91425" rIns="91425" bIns="91425" anchor="b" anchorCtr="0">
            <a:noAutofit/>
          </a:bodyPr>
          <a:lstStyle>
            <a:lvl1pPr lvl="0" rtl="0">
              <a:spcBef>
                <a:spcPts val="0"/>
              </a:spcBef>
              <a:spcAft>
                <a:spcPts val="0"/>
              </a:spcAft>
              <a:buSzPts val="3300"/>
              <a:buNone/>
              <a:defRPr sz="3300">
                <a:solidFill>
                  <a:schemeClr val="dk2"/>
                </a:solidFill>
              </a:defRPr>
            </a:lvl1pPr>
            <a:lvl2pPr lvl="1" algn="ctr" rtl="0">
              <a:spcBef>
                <a:spcPts val="0"/>
              </a:spcBef>
              <a:spcAft>
                <a:spcPts val="0"/>
              </a:spcAft>
              <a:buSzPts val="3300"/>
              <a:buNone/>
              <a:defRPr sz="3300"/>
            </a:lvl2pPr>
            <a:lvl3pPr lvl="2" algn="ctr" rtl="0">
              <a:spcBef>
                <a:spcPts val="0"/>
              </a:spcBef>
              <a:spcAft>
                <a:spcPts val="0"/>
              </a:spcAft>
              <a:buSzPts val="3300"/>
              <a:buNone/>
              <a:defRPr sz="3300"/>
            </a:lvl3pPr>
            <a:lvl4pPr lvl="3" algn="ctr" rtl="0">
              <a:spcBef>
                <a:spcPts val="0"/>
              </a:spcBef>
              <a:spcAft>
                <a:spcPts val="0"/>
              </a:spcAft>
              <a:buSzPts val="3300"/>
              <a:buNone/>
              <a:defRPr sz="3300"/>
            </a:lvl4pPr>
            <a:lvl5pPr lvl="4" algn="ctr" rtl="0">
              <a:spcBef>
                <a:spcPts val="0"/>
              </a:spcBef>
              <a:spcAft>
                <a:spcPts val="0"/>
              </a:spcAft>
              <a:buSzPts val="3300"/>
              <a:buNone/>
              <a:defRPr sz="3300"/>
            </a:lvl5pPr>
            <a:lvl6pPr lvl="5" algn="ctr" rtl="0">
              <a:spcBef>
                <a:spcPts val="0"/>
              </a:spcBef>
              <a:spcAft>
                <a:spcPts val="0"/>
              </a:spcAft>
              <a:buSzPts val="3300"/>
              <a:buNone/>
              <a:defRPr sz="3300"/>
            </a:lvl6pPr>
            <a:lvl7pPr lvl="6" algn="ctr" rtl="0">
              <a:spcBef>
                <a:spcPts val="0"/>
              </a:spcBef>
              <a:spcAft>
                <a:spcPts val="0"/>
              </a:spcAft>
              <a:buSzPts val="3300"/>
              <a:buNone/>
              <a:defRPr sz="3300"/>
            </a:lvl7pPr>
            <a:lvl8pPr lvl="7" algn="ctr" rtl="0">
              <a:spcBef>
                <a:spcPts val="0"/>
              </a:spcBef>
              <a:spcAft>
                <a:spcPts val="0"/>
              </a:spcAft>
              <a:buSzPts val="3300"/>
              <a:buNone/>
              <a:defRPr sz="3300"/>
            </a:lvl8pPr>
            <a:lvl9pPr lvl="8" algn="ctr" rtl="0">
              <a:spcBef>
                <a:spcPts val="0"/>
              </a:spcBef>
              <a:spcAft>
                <a:spcPts val="0"/>
              </a:spcAft>
              <a:buSzPts val="3300"/>
              <a:buNone/>
              <a:defRPr sz="3300"/>
            </a:lvl9pPr>
          </a:lstStyle>
          <a:p>
            <a:r>
              <a:t>xx%</a:t>
            </a:r>
          </a:p>
        </p:txBody>
      </p:sp>
      <p:sp>
        <p:nvSpPr>
          <p:cNvPr id="55" name="Google Shape;55;p13"/>
          <p:cNvSpPr txBox="1">
            <a:spLocks noGrp="1"/>
          </p:cNvSpPr>
          <p:nvPr>
            <p:ph type="subTitle" idx="4"/>
          </p:nvPr>
        </p:nvSpPr>
        <p:spPr>
          <a:xfrm>
            <a:off x="3164500" y="1884475"/>
            <a:ext cx="2152800" cy="441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Font typeface="Bebas Neue"/>
              <a:buNone/>
              <a:defRPr sz="2100">
                <a:latin typeface="Bebas Neue"/>
                <a:ea typeface="Bebas Neue"/>
                <a:cs typeface="Bebas Neue"/>
                <a:sym typeface="Bebas Neu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6" name="Google Shape;56;p13"/>
          <p:cNvSpPr txBox="1">
            <a:spLocks noGrp="1"/>
          </p:cNvSpPr>
          <p:nvPr>
            <p:ph type="subTitle" idx="5"/>
          </p:nvPr>
        </p:nvSpPr>
        <p:spPr>
          <a:xfrm>
            <a:off x="3156900" y="2266975"/>
            <a:ext cx="2252700" cy="647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7" name="Google Shape;57;p13"/>
          <p:cNvSpPr txBox="1">
            <a:spLocks noGrp="1"/>
          </p:cNvSpPr>
          <p:nvPr>
            <p:ph type="title" idx="6" hasCustomPrompt="1"/>
          </p:nvPr>
        </p:nvSpPr>
        <p:spPr>
          <a:xfrm>
            <a:off x="3156900" y="1528275"/>
            <a:ext cx="791400" cy="483000"/>
          </a:xfrm>
          <a:prstGeom prst="rect">
            <a:avLst/>
          </a:prstGeom>
        </p:spPr>
        <p:txBody>
          <a:bodyPr spcFirstLastPara="1" wrap="square" lIns="91425" tIns="91425" rIns="91425" bIns="91425" anchor="b" anchorCtr="0">
            <a:noAutofit/>
          </a:bodyPr>
          <a:lstStyle>
            <a:lvl1pPr lvl="0" rtl="0">
              <a:spcBef>
                <a:spcPts val="0"/>
              </a:spcBef>
              <a:spcAft>
                <a:spcPts val="0"/>
              </a:spcAft>
              <a:buSzPts val="3300"/>
              <a:buNone/>
              <a:defRPr sz="3300">
                <a:solidFill>
                  <a:schemeClr val="dk2"/>
                </a:solidFill>
              </a:defRPr>
            </a:lvl1pPr>
            <a:lvl2pPr lvl="1" algn="ctr" rtl="0">
              <a:spcBef>
                <a:spcPts val="0"/>
              </a:spcBef>
              <a:spcAft>
                <a:spcPts val="0"/>
              </a:spcAft>
              <a:buSzPts val="3300"/>
              <a:buNone/>
              <a:defRPr sz="3300"/>
            </a:lvl2pPr>
            <a:lvl3pPr lvl="2" algn="ctr" rtl="0">
              <a:spcBef>
                <a:spcPts val="0"/>
              </a:spcBef>
              <a:spcAft>
                <a:spcPts val="0"/>
              </a:spcAft>
              <a:buSzPts val="3300"/>
              <a:buNone/>
              <a:defRPr sz="3300"/>
            </a:lvl3pPr>
            <a:lvl4pPr lvl="3" algn="ctr" rtl="0">
              <a:spcBef>
                <a:spcPts val="0"/>
              </a:spcBef>
              <a:spcAft>
                <a:spcPts val="0"/>
              </a:spcAft>
              <a:buSzPts val="3300"/>
              <a:buNone/>
              <a:defRPr sz="3300"/>
            </a:lvl4pPr>
            <a:lvl5pPr lvl="4" algn="ctr" rtl="0">
              <a:spcBef>
                <a:spcPts val="0"/>
              </a:spcBef>
              <a:spcAft>
                <a:spcPts val="0"/>
              </a:spcAft>
              <a:buSzPts val="3300"/>
              <a:buNone/>
              <a:defRPr sz="3300"/>
            </a:lvl5pPr>
            <a:lvl6pPr lvl="5" algn="ctr" rtl="0">
              <a:spcBef>
                <a:spcPts val="0"/>
              </a:spcBef>
              <a:spcAft>
                <a:spcPts val="0"/>
              </a:spcAft>
              <a:buSzPts val="3300"/>
              <a:buNone/>
              <a:defRPr sz="3300"/>
            </a:lvl6pPr>
            <a:lvl7pPr lvl="6" algn="ctr" rtl="0">
              <a:spcBef>
                <a:spcPts val="0"/>
              </a:spcBef>
              <a:spcAft>
                <a:spcPts val="0"/>
              </a:spcAft>
              <a:buSzPts val="3300"/>
              <a:buNone/>
              <a:defRPr sz="3300"/>
            </a:lvl7pPr>
            <a:lvl8pPr lvl="7" algn="ctr" rtl="0">
              <a:spcBef>
                <a:spcPts val="0"/>
              </a:spcBef>
              <a:spcAft>
                <a:spcPts val="0"/>
              </a:spcAft>
              <a:buSzPts val="3300"/>
              <a:buNone/>
              <a:defRPr sz="3300"/>
            </a:lvl8pPr>
            <a:lvl9pPr lvl="8" algn="ctr" rtl="0">
              <a:spcBef>
                <a:spcPts val="0"/>
              </a:spcBef>
              <a:spcAft>
                <a:spcPts val="0"/>
              </a:spcAft>
              <a:buSzPts val="3300"/>
              <a:buNone/>
              <a:defRPr sz="3300"/>
            </a:lvl9pPr>
          </a:lstStyle>
          <a:p>
            <a:r>
              <a:t>xx%</a:t>
            </a:r>
          </a:p>
        </p:txBody>
      </p:sp>
      <p:sp>
        <p:nvSpPr>
          <p:cNvPr id="58" name="Google Shape;58;p13"/>
          <p:cNvSpPr txBox="1">
            <a:spLocks noGrp="1"/>
          </p:cNvSpPr>
          <p:nvPr>
            <p:ph type="subTitle" idx="7"/>
          </p:nvPr>
        </p:nvSpPr>
        <p:spPr>
          <a:xfrm>
            <a:off x="716375" y="3535275"/>
            <a:ext cx="2152800" cy="441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Font typeface="Bebas Neue"/>
              <a:buNone/>
              <a:defRPr sz="2100">
                <a:latin typeface="Bebas Neue"/>
                <a:ea typeface="Bebas Neue"/>
                <a:cs typeface="Bebas Neue"/>
                <a:sym typeface="Bebas Neu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9" name="Google Shape;59;p13"/>
          <p:cNvSpPr txBox="1">
            <a:spLocks noGrp="1"/>
          </p:cNvSpPr>
          <p:nvPr>
            <p:ph type="subTitle" idx="8"/>
          </p:nvPr>
        </p:nvSpPr>
        <p:spPr>
          <a:xfrm>
            <a:off x="708775" y="3917775"/>
            <a:ext cx="2252700" cy="647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60" name="Google Shape;60;p13"/>
          <p:cNvSpPr txBox="1">
            <a:spLocks noGrp="1"/>
          </p:cNvSpPr>
          <p:nvPr>
            <p:ph type="title" idx="9" hasCustomPrompt="1"/>
          </p:nvPr>
        </p:nvSpPr>
        <p:spPr>
          <a:xfrm>
            <a:off x="716375" y="3179075"/>
            <a:ext cx="791400" cy="483000"/>
          </a:xfrm>
          <a:prstGeom prst="rect">
            <a:avLst/>
          </a:prstGeom>
        </p:spPr>
        <p:txBody>
          <a:bodyPr spcFirstLastPara="1" wrap="square" lIns="91425" tIns="91425" rIns="91425" bIns="91425" anchor="b" anchorCtr="0">
            <a:noAutofit/>
          </a:bodyPr>
          <a:lstStyle>
            <a:lvl1pPr lvl="0" rtl="0">
              <a:spcBef>
                <a:spcPts val="0"/>
              </a:spcBef>
              <a:spcAft>
                <a:spcPts val="0"/>
              </a:spcAft>
              <a:buSzPts val="3300"/>
              <a:buNone/>
              <a:defRPr sz="3300">
                <a:solidFill>
                  <a:schemeClr val="dk2"/>
                </a:solidFill>
              </a:defRPr>
            </a:lvl1pPr>
            <a:lvl2pPr lvl="1" algn="ctr" rtl="0">
              <a:spcBef>
                <a:spcPts val="0"/>
              </a:spcBef>
              <a:spcAft>
                <a:spcPts val="0"/>
              </a:spcAft>
              <a:buSzPts val="3300"/>
              <a:buNone/>
              <a:defRPr sz="3300"/>
            </a:lvl2pPr>
            <a:lvl3pPr lvl="2" algn="ctr" rtl="0">
              <a:spcBef>
                <a:spcPts val="0"/>
              </a:spcBef>
              <a:spcAft>
                <a:spcPts val="0"/>
              </a:spcAft>
              <a:buSzPts val="3300"/>
              <a:buNone/>
              <a:defRPr sz="3300"/>
            </a:lvl3pPr>
            <a:lvl4pPr lvl="3" algn="ctr" rtl="0">
              <a:spcBef>
                <a:spcPts val="0"/>
              </a:spcBef>
              <a:spcAft>
                <a:spcPts val="0"/>
              </a:spcAft>
              <a:buSzPts val="3300"/>
              <a:buNone/>
              <a:defRPr sz="3300"/>
            </a:lvl4pPr>
            <a:lvl5pPr lvl="4" algn="ctr" rtl="0">
              <a:spcBef>
                <a:spcPts val="0"/>
              </a:spcBef>
              <a:spcAft>
                <a:spcPts val="0"/>
              </a:spcAft>
              <a:buSzPts val="3300"/>
              <a:buNone/>
              <a:defRPr sz="3300"/>
            </a:lvl5pPr>
            <a:lvl6pPr lvl="5" algn="ctr" rtl="0">
              <a:spcBef>
                <a:spcPts val="0"/>
              </a:spcBef>
              <a:spcAft>
                <a:spcPts val="0"/>
              </a:spcAft>
              <a:buSzPts val="3300"/>
              <a:buNone/>
              <a:defRPr sz="3300"/>
            </a:lvl6pPr>
            <a:lvl7pPr lvl="6" algn="ctr" rtl="0">
              <a:spcBef>
                <a:spcPts val="0"/>
              </a:spcBef>
              <a:spcAft>
                <a:spcPts val="0"/>
              </a:spcAft>
              <a:buSzPts val="3300"/>
              <a:buNone/>
              <a:defRPr sz="3300"/>
            </a:lvl7pPr>
            <a:lvl8pPr lvl="7" algn="ctr" rtl="0">
              <a:spcBef>
                <a:spcPts val="0"/>
              </a:spcBef>
              <a:spcAft>
                <a:spcPts val="0"/>
              </a:spcAft>
              <a:buSzPts val="3300"/>
              <a:buNone/>
              <a:defRPr sz="3300"/>
            </a:lvl8pPr>
            <a:lvl9pPr lvl="8" algn="ctr" rtl="0">
              <a:spcBef>
                <a:spcPts val="0"/>
              </a:spcBef>
              <a:spcAft>
                <a:spcPts val="0"/>
              </a:spcAft>
              <a:buSzPts val="3300"/>
              <a:buNone/>
              <a:defRPr sz="3300"/>
            </a:lvl9pPr>
          </a:lstStyle>
          <a:p>
            <a:r>
              <a:t>xx%</a:t>
            </a:r>
          </a:p>
        </p:txBody>
      </p:sp>
      <p:sp>
        <p:nvSpPr>
          <p:cNvPr id="61" name="Google Shape;61;p13"/>
          <p:cNvSpPr txBox="1">
            <a:spLocks noGrp="1"/>
          </p:cNvSpPr>
          <p:nvPr>
            <p:ph type="subTitle" idx="13"/>
          </p:nvPr>
        </p:nvSpPr>
        <p:spPr>
          <a:xfrm>
            <a:off x="3164500" y="3535275"/>
            <a:ext cx="2152800" cy="441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Font typeface="Bebas Neue"/>
              <a:buNone/>
              <a:defRPr sz="2100">
                <a:latin typeface="Bebas Neue"/>
                <a:ea typeface="Bebas Neue"/>
                <a:cs typeface="Bebas Neue"/>
                <a:sym typeface="Bebas Neu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62" name="Google Shape;62;p13"/>
          <p:cNvSpPr txBox="1">
            <a:spLocks noGrp="1"/>
          </p:cNvSpPr>
          <p:nvPr>
            <p:ph type="subTitle" idx="14"/>
          </p:nvPr>
        </p:nvSpPr>
        <p:spPr>
          <a:xfrm>
            <a:off x="3156900" y="3917775"/>
            <a:ext cx="2252700" cy="647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63" name="Google Shape;63;p13"/>
          <p:cNvSpPr txBox="1">
            <a:spLocks noGrp="1"/>
          </p:cNvSpPr>
          <p:nvPr>
            <p:ph type="title" idx="15" hasCustomPrompt="1"/>
          </p:nvPr>
        </p:nvSpPr>
        <p:spPr>
          <a:xfrm>
            <a:off x="3156900" y="3179075"/>
            <a:ext cx="791400" cy="483000"/>
          </a:xfrm>
          <a:prstGeom prst="rect">
            <a:avLst/>
          </a:prstGeom>
        </p:spPr>
        <p:txBody>
          <a:bodyPr spcFirstLastPara="1" wrap="square" lIns="91425" tIns="91425" rIns="91425" bIns="91425" anchor="b" anchorCtr="0">
            <a:noAutofit/>
          </a:bodyPr>
          <a:lstStyle>
            <a:lvl1pPr lvl="0" rtl="0">
              <a:spcBef>
                <a:spcPts val="0"/>
              </a:spcBef>
              <a:spcAft>
                <a:spcPts val="0"/>
              </a:spcAft>
              <a:buSzPts val="3300"/>
              <a:buNone/>
              <a:defRPr sz="3300">
                <a:solidFill>
                  <a:schemeClr val="dk2"/>
                </a:solidFill>
              </a:defRPr>
            </a:lvl1pPr>
            <a:lvl2pPr lvl="1" algn="ctr" rtl="0">
              <a:spcBef>
                <a:spcPts val="0"/>
              </a:spcBef>
              <a:spcAft>
                <a:spcPts val="0"/>
              </a:spcAft>
              <a:buSzPts val="3300"/>
              <a:buNone/>
              <a:defRPr sz="3300"/>
            </a:lvl2pPr>
            <a:lvl3pPr lvl="2" algn="ctr" rtl="0">
              <a:spcBef>
                <a:spcPts val="0"/>
              </a:spcBef>
              <a:spcAft>
                <a:spcPts val="0"/>
              </a:spcAft>
              <a:buSzPts val="3300"/>
              <a:buNone/>
              <a:defRPr sz="3300"/>
            </a:lvl3pPr>
            <a:lvl4pPr lvl="3" algn="ctr" rtl="0">
              <a:spcBef>
                <a:spcPts val="0"/>
              </a:spcBef>
              <a:spcAft>
                <a:spcPts val="0"/>
              </a:spcAft>
              <a:buSzPts val="3300"/>
              <a:buNone/>
              <a:defRPr sz="3300"/>
            </a:lvl4pPr>
            <a:lvl5pPr lvl="4" algn="ctr" rtl="0">
              <a:spcBef>
                <a:spcPts val="0"/>
              </a:spcBef>
              <a:spcAft>
                <a:spcPts val="0"/>
              </a:spcAft>
              <a:buSzPts val="3300"/>
              <a:buNone/>
              <a:defRPr sz="3300"/>
            </a:lvl5pPr>
            <a:lvl6pPr lvl="5" algn="ctr" rtl="0">
              <a:spcBef>
                <a:spcPts val="0"/>
              </a:spcBef>
              <a:spcAft>
                <a:spcPts val="0"/>
              </a:spcAft>
              <a:buSzPts val="3300"/>
              <a:buNone/>
              <a:defRPr sz="3300"/>
            </a:lvl6pPr>
            <a:lvl7pPr lvl="6" algn="ctr" rtl="0">
              <a:spcBef>
                <a:spcPts val="0"/>
              </a:spcBef>
              <a:spcAft>
                <a:spcPts val="0"/>
              </a:spcAft>
              <a:buSzPts val="3300"/>
              <a:buNone/>
              <a:defRPr sz="3300"/>
            </a:lvl7pPr>
            <a:lvl8pPr lvl="7" algn="ctr" rtl="0">
              <a:spcBef>
                <a:spcPts val="0"/>
              </a:spcBef>
              <a:spcAft>
                <a:spcPts val="0"/>
              </a:spcAft>
              <a:buSzPts val="3300"/>
              <a:buNone/>
              <a:defRPr sz="3300"/>
            </a:lvl8pPr>
            <a:lvl9pPr lvl="8" algn="ctr" rtl="0">
              <a:spcBef>
                <a:spcPts val="0"/>
              </a:spcBef>
              <a:spcAft>
                <a:spcPts val="0"/>
              </a:spcAft>
              <a:buSzPts val="3300"/>
              <a:buNone/>
              <a:defRPr sz="3300"/>
            </a:lvl9pPr>
          </a:lstStyle>
          <a:p>
            <a:r>
              <a:t>xx%</a:t>
            </a:r>
          </a:p>
        </p:txBody>
      </p:sp>
      <p:sp>
        <p:nvSpPr>
          <p:cNvPr id="64" name="Google Shape;64;p13"/>
          <p:cNvSpPr/>
          <p:nvPr/>
        </p:nvSpPr>
        <p:spPr>
          <a:xfrm>
            <a:off x="0" y="-41400"/>
            <a:ext cx="228600" cy="52263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hree columns 2">
  <p:cSld name="CUSTOM_4">
    <p:spTree>
      <p:nvGrpSpPr>
        <p:cNvPr id="1" name="Shape 92"/>
        <p:cNvGrpSpPr/>
        <p:nvPr/>
      </p:nvGrpSpPr>
      <p:grpSpPr>
        <a:xfrm>
          <a:off x="0" y="0"/>
          <a:ext cx="0" cy="0"/>
          <a:chOff x="0" y="0"/>
          <a:chExt cx="0" cy="0"/>
        </a:xfrm>
      </p:grpSpPr>
      <p:sp>
        <p:nvSpPr>
          <p:cNvPr id="93" name="Google Shape;93;p18"/>
          <p:cNvSpPr txBox="1">
            <a:spLocks noGrp="1"/>
          </p:cNvSpPr>
          <p:nvPr>
            <p:ph type="title"/>
          </p:nvPr>
        </p:nvSpPr>
        <p:spPr>
          <a:xfrm>
            <a:off x="713225" y="526525"/>
            <a:ext cx="2159400" cy="572700"/>
          </a:xfrm>
          <a:prstGeom prst="rect">
            <a:avLst/>
          </a:prstGeom>
        </p:spPr>
        <p:txBody>
          <a:bodyPr spcFirstLastPara="1" wrap="square" lIns="91425" tIns="91425" rIns="91425" bIns="91425" anchor="t" anchorCtr="0">
            <a:noAutofit/>
          </a:bodyPr>
          <a:lstStyle>
            <a:lvl1pPr lvl="0">
              <a:spcBef>
                <a:spcPts val="0"/>
              </a:spcBef>
              <a:spcAft>
                <a:spcPts val="0"/>
              </a:spcAft>
              <a:buSzPts val="3500"/>
              <a:buNone/>
              <a:defRPr/>
            </a:lvl1pPr>
            <a:lvl2pPr lvl="1">
              <a:spcBef>
                <a:spcPts val="0"/>
              </a:spcBef>
              <a:spcAft>
                <a:spcPts val="0"/>
              </a:spcAft>
              <a:buSzPts val="3500"/>
              <a:buNone/>
              <a:defRPr>
                <a:latin typeface="Josefin Sans"/>
                <a:ea typeface="Josefin Sans"/>
                <a:cs typeface="Josefin Sans"/>
                <a:sym typeface="Josefin Sans"/>
              </a:defRPr>
            </a:lvl2pPr>
            <a:lvl3pPr lvl="2">
              <a:spcBef>
                <a:spcPts val="0"/>
              </a:spcBef>
              <a:spcAft>
                <a:spcPts val="0"/>
              </a:spcAft>
              <a:buSzPts val="3500"/>
              <a:buNone/>
              <a:defRPr>
                <a:latin typeface="Josefin Sans"/>
                <a:ea typeface="Josefin Sans"/>
                <a:cs typeface="Josefin Sans"/>
                <a:sym typeface="Josefin Sans"/>
              </a:defRPr>
            </a:lvl3pPr>
            <a:lvl4pPr lvl="3">
              <a:spcBef>
                <a:spcPts val="0"/>
              </a:spcBef>
              <a:spcAft>
                <a:spcPts val="0"/>
              </a:spcAft>
              <a:buSzPts val="3500"/>
              <a:buNone/>
              <a:defRPr>
                <a:latin typeface="Josefin Sans"/>
                <a:ea typeface="Josefin Sans"/>
                <a:cs typeface="Josefin Sans"/>
                <a:sym typeface="Josefin Sans"/>
              </a:defRPr>
            </a:lvl4pPr>
            <a:lvl5pPr lvl="4">
              <a:spcBef>
                <a:spcPts val="0"/>
              </a:spcBef>
              <a:spcAft>
                <a:spcPts val="0"/>
              </a:spcAft>
              <a:buSzPts val="3500"/>
              <a:buNone/>
              <a:defRPr>
                <a:latin typeface="Josefin Sans"/>
                <a:ea typeface="Josefin Sans"/>
                <a:cs typeface="Josefin Sans"/>
                <a:sym typeface="Josefin Sans"/>
              </a:defRPr>
            </a:lvl5pPr>
            <a:lvl6pPr lvl="5">
              <a:spcBef>
                <a:spcPts val="0"/>
              </a:spcBef>
              <a:spcAft>
                <a:spcPts val="0"/>
              </a:spcAft>
              <a:buSzPts val="3500"/>
              <a:buNone/>
              <a:defRPr>
                <a:latin typeface="Josefin Sans"/>
                <a:ea typeface="Josefin Sans"/>
                <a:cs typeface="Josefin Sans"/>
                <a:sym typeface="Josefin Sans"/>
              </a:defRPr>
            </a:lvl6pPr>
            <a:lvl7pPr lvl="6">
              <a:spcBef>
                <a:spcPts val="0"/>
              </a:spcBef>
              <a:spcAft>
                <a:spcPts val="0"/>
              </a:spcAft>
              <a:buSzPts val="3500"/>
              <a:buNone/>
              <a:defRPr>
                <a:latin typeface="Josefin Sans"/>
                <a:ea typeface="Josefin Sans"/>
                <a:cs typeface="Josefin Sans"/>
                <a:sym typeface="Josefin Sans"/>
              </a:defRPr>
            </a:lvl7pPr>
            <a:lvl8pPr lvl="7">
              <a:spcBef>
                <a:spcPts val="0"/>
              </a:spcBef>
              <a:spcAft>
                <a:spcPts val="0"/>
              </a:spcAft>
              <a:buSzPts val="3500"/>
              <a:buNone/>
              <a:defRPr>
                <a:latin typeface="Josefin Sans"/>
                <a:ea typeface="Josefin Sans"/>
                <a:cs typeface="Josefin Sans"/>
                <a:sym typeface="Josefin Sans"/>
              </a:defRPr>
            </a:lvl8pPr>
            <a:lvl9pPr lvl="8">
              <a:spcBef>
                <a:spcPts val="0"/>
              </a:spcBef>
              <a:spcAft>
                <a:spcPts val="0"/>
              </a:spcAft>
              <a:buSzPts val="3500"/>
              <a:buNone/>
              <a:defRPr>
                <a:latin typeface="Josefin Sans"/>
                <a:ea typeface="Josefin Sans"/>
                <a:cs typeface="Josefin Sans"/>
                <a:sym typeface="Josefin Sans"/>
              </a:defRPr>
            </a:lvl9pPr>
          </a:lstStyle>
          <a:p>
            <a:endParaRPr/>
          </a:p>
        </p:txBody>
      </p:sp>
      <p:sp>
        <p:nvSpPr>
          <p:cNvPr id="94" name="Google Shape;94;p18"/>
          <p:cNvSpPr txBox="1">
            <a:spLocks noGrp="1"/>
          </p:cNvSpPr>
          <p:nvPr>
            <p:ph type="subTitle" idx="1"/>
          </p:nvPr>
        </p:nvSpPr>
        <p:spPr>
          <a:xfrm>
            <a:off x="547725" y="3085575"/>
            <a:ext cx="1977900" cy="410700"/>
          </a:xfrm>
          <a:prstGeom prst="rect">
            <a:avLst/>
          </a:prstGeom>
        </p:spPr>
        <p:txBody>
          <a:bodyPr spcFirstLastPara="1" wrap="square" lIns="91425" tIns="91425" rIns="91425" bIns="91425" anchor="t" anchorCtr="0">
            <a:noAutofit/>
          </a:bodyPr>
          <a:lstStyle>
            <a:lvl1pPr lvl="0" algn="ctr">
              <a:spcBef>
                <a:spcPts val="0"/>
              </a:spcBef>
              <a:spcAft>
                <a:spcPts val="0"/>
              </a:spcAft>
              <a:buClr>
                <a:schemeClr val="dk1"/>
              </a:buClr>
              <a:buSzPts val="2100"/>
              <a:buFont typeface="Bebas Neue"/>
              <a:buNone/>
              <a:defRPr sz="2100">
                <a:solidFill>
                  <a:schemeClr val="dk1"/>
                </a:solidFill>
                <a:latin typeface="Bebas Neue"/>
                <a:ea typeface="Bebas Neue"/>
                <a:cs typeface="Bebas Neue"/>
                <a:sym typeface="Bebas Neue"/>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a:endParaRPr/>
          </a:p>
        </p:txBody>
      </p:sp>
      <p:sp>
        <p:nvSpPr>
          <p:cNvPr id="95" name="Google Shape;95;p18"/>
          <p:cNvSpPr txBox="1">
            <a:spLocks noGrp="1"/>
          </p:cNvSpPr>
          <p:nvPr>
            <p:ph type="subTitle" idx="2"/>
          </p:nvPr>
        </p:nvSpPr>
        <p:spPr>
          <a:xfrm>
            <a:off x="540125" y="3496275"/>
            <a:ext cx="1993200" cy="806400"/>
          </a:xfrm>
          <a:prstGeom prst="rect">
            <a:avLst/>
          </a:prstGeom>
        </p:spPr>
        <p:txBody>
          <a:bodyPr spcFirstLastPara="1" wrap="square" lIns="91425" tIns="91425" rIns="91425" bIns="91425" anchor="t" anchorCtr="0">
            <a:noAutofit/>
          </a:bodyPr>
          <a:lstStyle>
            <a:lvl1pPr lvl="0" algn="ctr">
              <a:spcBef>
                <a:spcPts val="0"/>
              </a:spcBef>
              <a:spcAft>
                <a:spcPts val="0"/>
              </a:spcAft>
              <a:buClr>
                <a:schemeClr val="dk1"/>
              </a:buClr>
              <a:buSzPts val="1400"/>
              <a:buNone/>
              <a:defRPr sz="1400">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a:endParaRPr/>
          </a:p>
        </p:txBody>
      </p:sp>
      <p:sp>
        <p:nvSpPr>
          <p:cNvPr id="96" name="Google Shape;96;p18"/>
          <p:cNvSpPr txBox="1">
            <a:spLocks noGrp="1"/>
          </p:cNvSpPr>
          <p:nvPr>
            <p:ph type="subTitle" idx="3"/>
          </p:nvPr>
        </p:nvSpPr>
        <p:spPr>
          <a:xfrm>
            <a:off x="3583000" y="3085575"/>
            <a:ext cx="1977900" cy="410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100"/>
              <a:buFont typeface="Bebas Neue"/>
              <a:buNone/>
              <a:defRPr sz="2100">
                <a:solidFill>
                  <a:schemeClr val="dk1"/>
                </a:solidFill>
                <a:latin typeface="Bebas Neue"/>
                <a:ea typeface="Bebas Neue"/>
                <a:cs typeface="Bebas Neue"/>
                <a:sym typeface="Bebas Neue"/>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a:endParaRPr/>
          </a:p>
        </p:txBody>
      </p:sp>
      <p:sp>
        <p:nvSpPr>
          <p:cNvPr id="97" name="Google Shape;97;p18"/>
          <p:cNvSpPr txBox="1">
            <a:spLocks noGrp="1"/>
          </p:cNvSpPr>
          <p:nvPr>
            <p:ph type="subTitle" idx="4"/>
          </p:nvPr>
        </p:nvSpPr>
        <p:spPr>
          <a:xfrm>
            <a:off x="3575400" y="3496275"/>
            <a:ext cx="1993200" cy="8064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1400"/>
              <a:buNone/>
              <a:defRPr sz="1400">
                <a:solidFill>
                  <a:schemeClr val="dk1"/>
                </a:solidFill>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a:endParaRPr/>
          </a:p>
        </p:txBody>
      </p:sp>
      <p:sp>
        <p:nvSpPr>
          <p:cNvPr id="98" name="Google Shape;98;p18"/>
          <p:cNvSpPr txBox="1">
            <a:spLocks noGrp="1"/>
          </p:cNvSpPr>
          <p:nvPr>
            <p:ph type="subTitle" idx="5"/>
          </p:nvPr>
        </p:nvSpPr>
        <p:spPr>
          <a:xfrm>
            <a:off x="6618275" y="3085575"/>
            <a:ext cx="1977900" cy="410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100"/>
              <a:buFont typeface="Bebas Neue"/>
              <a:buNone/>
              <a:defRPr sz="2100">
                <a:solidFill>
                  <a:schemeClr val="dk1"/>
                </a:solidFill>
                <a:latin typeface="Bebas Neue"/>
                <a:ea typeface="Bebas Neue"/>
                <a:cs typeface="Bebas Neue"/>
                <a:sym typeface="Bebas Neue"/>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a:endParaRPr/>
          </a:p>
        </p:txBody>
      </p:sp>
      <p:sp>
        <p:nvSpPr>
          <p:cNvPr id="99" name="Google Shape;99;p18"/>
          <p:cNvSpPr txBox="1">
            <a:spLocks noGrp="1"/>
          </p:cNvSpPr>
          <p:nvPr>
            <p:ph type="subTitle" idx="6"/>
          </p:nvPr>
        </p:nvSpPr>
        <p:spPr>
          <a:xfrm>
            <a:off x="6610675" y="3496275"/>
            <a:ext cx="1993200" cy="8064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1400"/>
              <a:buNone/>
              <a:defRPr sz="1400">
                <a:solidFill>
                  <a:schemeClr val="dk1"/>
                </a:solidFill>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hree columns 3">
  <p:cSld name="CUSTOM_9">
    <p:spTree>
      <p:nvGrpSpPr>
        <p:cNvPr id="1" name="Shape 120"/>
        <p:cNvGrpSpPr/>
        <p:nvPr/>
      </p:nvGrpSpPr>
      <p:grpSpPr>
        <a:xfrm>
          <a:off x="0" y="0"/>
          <a:ext cx="0" cy="0"/>
          <a:chOff x="0" y="0"/>
          <a:chExt cx="0" cy="0"/>
        </a:xfrm>
      </p:grpSpPr>
      <p:sp>
        <p:nvSpPr>
          <p:cNvPr id="121" name="Google Shape;121;p22"/>
          <p:cNvSpPr txBox="1">
            <a:spLocks noGrp="1"/>
          </p:cNvSpPr>
          <p:nvPr>
            <p:ph type="title"/>
          </p:nvPr>
        </p:nvSpPr>
        <p:spPr>
          <a:xfrm>
            <a:off x="726850" y="526525"/>
            <a:ext cx="21594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solidFill>
                  <a:schemeClr val="accent2"/>
                </a:solidFill>
              </a:defRPr>
            </a:lvl1pPr>
            <a:lvl2pPr lvl="1" rtl="0">
              <a:spcBef>
                <a:spcPts val="0"/>
              </a:spcBef>
              <a:spcAft>
                <a:spcPts val="0"/>
              </a:spcAft>
              <a:buSzPts val="3500"/>
              <a:buNone/>
              <a:defRPr>
                <a:latin typeface="Josefin Sans"/>
                <a:ea typeface="Josefin Sans"/>
                <a:cs typeface="Josefin Sans"/>
                <a:sym typeface="Josefin Sans"/>
              </a:defRPr>
            </a:lvl2pPr>
            <a:lvl3pPr lvl="2" rtl="0">
              <a:spcBef>
                <a:spcPts val="0"/>
              </a:spcBef>
              <a:spcAft>
                <a:spcPts val="0"/>
              </a:spcAft>
              <a:buSzPts val="3500"/>
              <a:buNone/>
              <a:defRPr>
                <a:latin typeface="Josefin Sans"/>
                <a:ea typeface="Josefin Sans"/>
                <a:cs typeface="Josefin Sans"/>
                <a:sym typeface="Josefin Sans"/>
              </a:defRPr>
            </a:lvl3pPr>
            <a:lvl4pPr lvl="3" rtl="0">
              <a:spcBef>
                <a:spcPts val="0"/>
              </a:spcBef>
              <a:spcAft>
                <a:spcPts val="0"/>
              </a:spcAft>
              <a:buSzPts val="3500"/>
              <a:buNone/>
              <a:defRPr>
                <a:latin typeface="Josefin Sans"/>
                <a:ea typeface="Josefin Sans"/>
                <a:cs typeface="Josefin Sans"/>
                <a:sym typeface="Josefin Sans"/>
              </a:defRPr>
            </a:lvl4pPr>
            <a:lvl5pPr lvl="4" rtl="0">
              <a:spcBef>
                <a:spcPts val="0"/>
              </a:spcBef>
              <a:spcAft>
                <a:spcPts val="0"/>
              </a:spcAft>
              <a:buSzPts val="3500"/>
              <a:buNone/>
              <a:defRPr>
                <a:latin typeface="Josefin Sans"/>
                <a:ea typeface="Josefin Sans"/>
                <a:cs typeface="Josefin Sans"/>
                <a:sym typeface="Josefin Sans"/>
              </a:defRPr>
            </a:lvl5pPr>
            <a:lvl6pPr lvl="5" rtl="0">
              <a:spcBef>
                <a:spcPts val="0"/>
              </a:spcBef>
              <a:spcAft>
                <a:spcPts val="0"/>
              </a:spcAft>
              <a:buSzPts val="3500"/>
              <a:buNone/>
              <a:defRPr>
                <a:latin typeface="Josefin Sans"/>
                <a:ea typeface="Josefin Sans"/>
                <a:cs typeface="Josefin Sans"/>
                <a:sym typeface="Josefin Sans"/>
              </a:defRPr>
            </a:lvl6pPr>
            <a:lvl7pPr lvl="6" rtl="0">
              <a:spcBef>
                <a:spcPts val="0"/>
              </a:spcBef>
              <a:spcAft>
                <a:spcPts val="0"/>
              </a:spcAft>
              <a:buSzPts val="3500"/>
              <a:buNone/>
              <a:defRPr>
                <a:latin typeface="Josefin Sans"/>
                <a:ea typeface="Josefin Sans"/>
                <a:cs typeface="Josefin Sans"/>
                <a:sym typeface="Josefin Sans"/>
              </a:defRPr>
            </a:lvl7pPr>
            <a:lvl8pPr lvl="7" rtl="0">
              <a:spcBef>
                <a:spcPts val="0"/>
              </a:spcBef>
              <a:spcAft>
                <a:spcPts val="0"/>
              </a:spcAft>
              <a:buSzPts val="3500"/>
              <a:buNone/>
              <a:defRPr>
                <a:latin typeface="Josefin Sans"/>
                <a:ea typeface="Josefin Sans"/>
                <a:cs typeface="Josefin Sans"/>
                <a:sym typeface="Josefin Sans"/>
              </a:defRPr>
            </a:lvl8pPr>
            <a:lvl9pPr lvl="8" rtl="0">
              <a:spcBef>
                <a:spcPts val="0"/>
              </a:spcBef>
              <a:spcAft>
                <a:spcPts val="0"/>
              </a:spcAft>
              <a:buSzPts val="3500"/>
              <a:buNone/>
              <a:defRPr>
                <a:latin typeface="Josefin Sans"/>
                <a:ea typeface="Josefin Sans"/>
                <a:cs typeface="Josefin Sans"/>
                <a:sym typeface="Josefin Sans"/>
              </a:defRPr>
            </a:lvl9pPr>
          </a:lstStyle>
          <a:p>
            <a:endParaRPr/>
          </a:p>
        </p:txBody>
      </p:sp>
      <p:sp>
        <p:nvSpPr>
          <p:cNvPr id="122" name="Google Shape;122;p22"/>
          <p:cNvSpPr txBox="1">
            <a:spLocks noGrp="1"/>
          </p:cNvSpPr>
          <p:nvPr>
            <p:ph type="subTitle" idx="1"/>
          </p:nvPr>
        </p:nvSpPr>
        <p:spPr>
          <a:xfrm>
            <a:off x="1058950" y="3647125"/>
            <a:ext cx="1495200" cy="410700"/>
          </a:xfrm>
          <a:prstGeom prst="rect">
            <a:avLst/>
          </a:prstGeom>
          <a:solidFill>
            <a:schemeClr val="dk2"/>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100"/>
              <a:buFont typeface="Bebas Neue"/>
              <a:buNone/>
              <a:defRPr sz="2100">
                <a:solidFill>
                  <a:schemeClr val="lt1"/>
                </a:solidFill>
                <a:latin typeface="Bebas Neue"/>
                <a:ea typeface="Bebas Neue"/>
                <a:cs typeface="Bebas Neue"/>
                <a:sym typeface="Bebas Neu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3" name="Google Shape;123;p22"/>
          <p:cNvSpPr txBox="1">
            <a:spLocks noGrp="1"/>
          </p:cNvSpPr>
          <p:nvPr>
            <p:ph type="subTitle" idx="2"/>
          </p:nvPr>
        </p:nvSpPr>
        <p:spPr>
          <a:xfrm>
            <a:off x="810000" y="2649125"/>
            <a:ext cx="1993200" cy="80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4" name="Google Shape;124;p22"/>
          <p:cNvSpPr txBox="1">
            <a:spLocks noGrp="1"/>
          </p:cNvSpPr>
          <p:nvPr>
            <p:ph type="subTitle" idx="3"/>
          </p:nvPr>
        </p:nvSpPr>
        <p:spPr>
          <a:xfrm>
            <a:off x="3865650" y="3647125"/>
            <a:ext cx="1495200" cy="410700"/>
          </a:xfrm>
          <a:prstGeom prst="rect">
            <a:avLst/>
          </a:prstGeom>
          <a:solidFill>
            <a:schemeClr val="dk2"/>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100"/>
              <a:buFont typeface="Bebas Neue"/>
              <a:buNone/>
              <a:defRPr sz="2100">
                <a:solidFill>
                  <a:schemeClr val="lt1"/>
                </a:solidFill>
                <a:latin typeface="Bebas Neue"/>
                <a:ea typeface="Bebas Neue"/>
                <a:cs typeface="Bebas Neue"/>
                <a:sym typeface="Bebas Neu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5" name="Google Shape;125;p22"/>
          <p:cNvSpPr txBox="1">
            <a:spLocks noGrp="1"/>
          </p:cNvSpPr>
          <p:nvPr>
            <p:ph type="subTitle" idx="4"/>
          </p:nvPr>
        </p:nvSpPr>
        <p:spPr>
          <a:xfrm>
            <a:off x="3616675" y="2649125"/>
            <a:ext cx="1993200" cy="80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6" name="Google Shape;126;p22"/>
          <p:cNvSpPr txBox="1">
            <a:spLocks noGrp="1"/>
          </p:cNvSpPr>
          <p:nvPr>
            <p:ph type="subTitle" idx="5"/>
          </p:nvPr>
        </p:nvSpPr>
        <p:spPr>
          <a:xfrm>
            <a:off x="6672350" y="3647125"/>
            <a:ext cx="1495200" cy="410700"/>
          </a:xfrm>
          <a:prstGeom prst="rect">
            <a:avLst/>
          </a:prstGeom>
          <a:solidFill>
            <a:schemeClr val="dk2"/>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100"/>
              <a:buFont typeface="Bebas Neue"/>
              <a:buNone/>
              <a:defRPr sz="2100">
                <a:solidFill>
                  <a:schemeClr val="lt1"/>
                </a:solidFill>
                <a:latin typeface="Bebas Neue"/>
                <a:ea typeface="Bebas Neue"/>
                <a:cs typeface="Bebas Neue"/>
                <a:sym typeface="Bebas Neu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7" name="Google Shape;127;p22"/>
          <p:cNvSpPr txBox="1">
            <a:spLocks noGrp="1"/>
          </p:cNvSpPr>
          <p:nvPr>
            <p:ph type="subTitle" idx="6"/>
          </p:nvPr>
        </p:nvSpPr>
        <p:spPr>
          <a:xfrm>
            <a:off x="6423350" y="2649125"/>
            <a:ext cx="1993200" cy="80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lte and two columns 3">
  <p:cSld name="CUSTOM_15">
    <p:spTree>
      <p:nvGrpSpPr>
        <p:cNvPr id="1" name="Shape 161"/>
        <p:cNvGrpSpPr/>
        <p:nvPr/>
      </p:nvGrpSpPr>
      <p:grpSpPr>
        <a:xfrm>
          <a:off x="0" y="0"/>
          <a:ext cx="0" cy="0"/>
          <a:chOff x="0" y="0"/>
          <a:chExt cx="0" cy="0"/>
        </a:xfrm>
      </p:grpSpPr>
      <p:sp>
        <p:nvSpPr>
          <p:cNvPr id="162" name="Google Shape;162;p28"/>
          <p:cNvSpPr txBox="1">
            <a:spLocks noGrp="1"/>
          </p:cNvSpPr>
          <p:nvPr>
            <p:ph type="title"/>
          </p:nvPr>
        </p:nvSpPr>
        <p:spPr>
          <a:xfrm>
            <a:off x="540000" y="526525"/>
            <a:ext cx="3066000" cy="572700"/>
          </a:xfrm>
          <a:prstGeom prst="rect">
            <a:avLst/>
          </a:prstGeom>
        </p:spPr>
        <p:txBody>
          <a:bodyPr spcFirstLastPara="1" wrap="square" lIns="91425" tIns="91425" rIns="91425" bIns="91425" anchor="t" anchorCtr="0">
            <a:noAutofit/>
          </a:bodyPr>
          <a:lstStyle>
            <a:lvl1pPr lvl="0">
              <a:spcBef>
                <a:spcPts val="0"/>
              </a:spcBef>
              <a:spcAft>
                <a:spcPts val="0"/>
              </a:spcAft>
              <a:buSzPts val="3500"/>
              <a:buNone/>
              <a:defRPr/>
            </a:lvl1pPr>
            <a:lvl2pPr lvl="1">
              <a:spcBef>
                <a:spcPts val="0"/>
              </a:spcBef>
              <a:spcAft>
                <a:spcPts val="0"/>
              </a:spcAft>
              <a:buSzPts val="3500"/>
              <a:buNone/>
              <a:defRPr>
                <a:latin typeface="Josefin Sans"/>
                <a:ea typeface="Josefin Sans"/>
                <a:cs typeface="Josefin Sans"/>
                <a:sym typeface="Josefin Sans"/>
              </a:defRPr>
            </a:lvl2pPr>
            <a:lvl3pPr lvl="2">
              <a:spcBef>
                <a:spcPts val="0"/>
              </a:spcBef>
              <a:spcAft>
                <a:spcPts val="0"/>
              </a:spcAft>
              <a:buSzPts val="3500"/>
              <a:buNone/>
              <a:defRPr>
                <a:latin typeface="Josefin Sans"/>
                <a:ea typeface="Josefin Sans"/>
                <a:cs typeface="Josefin Sans"/>
                <a:sym typeface="Josefin Sans"/>
              </a:defRPr>
            </a:lvl3pPr>
            <a:lvl4pPr lvl="3">
              <a:spcBef>
                <a:spcPts val="0"/>
              </a:spcBef>
              <a:spcAft>
                <a:spcPts val="0"/>
              </a:spcAft>
              <a:buSzPts val="3500"/>
              <a:buNone/>
              <a:defRPr>
                <a:latin typeface="Josefin Sans"/>
                <a:ea typeface="Josefin Sans"/>
                <a:cs typeface="Josefin Sans"/>
                <a:sym typeface="Josefin Sans"/>
              </a:defRPr>
            </a:lvl4pPr>
            <a:lvl5pPr lvl="4">
              <a:spcBef>
                <a:spcPts val="0"/>
              </a:spcBef>
              <a:spcAft>
                <a:spcPts val="0"/>
              </a:spcAft>
              <a:buSzPts val="3500"/>
              <a:buNone/>
              <a:defRPr>
                <a:latin typeface="Josefin Sans"/>
                <a:ea typeface="Josefin Sans"/>
                <a:cs typeface="Josefin Sans"/>
                <a:sym typeface="Josefin Sans"/>
              </a:defRPr>
            </a:lvl5pPr>
            <a:lvl6pPr lvl="5">
              <a:spcBef>
                <a:spcPts val="0"/>
              </a:spcBef>
              <a:spcAft>
                <a:spcPts val="0"/>
              </a:spcAft>
              <a:buSzPts val="3500"/>
              <a:buNone/>
              <a:defRPr>
                <a:latin typeface="Josefin Sans"/>
                <a:ea typeface="Josefin Sans"/>
                <a:cs typeface="Josefin Sans"/>
                <a:sym typeface="Josefin Sans"/>
              </a:defRPr>
            </a:lvl6pPr>
            <a:lvl7pPr lvl="6">
              <a:spcBef>
                <a:spcPts val="0"/>
              </a:spcBef>
              <a:spcAft>
                <a:spcPts val="0"/>
              </a:spcAft>
              <a:buSzPts val="3500"/>
              <a:buNone/>
              <a:defRPr>
                <a:latin typeface="Josefin Sans"/>
                <a:ea typeface="Josefin Sans"/>
                <a:cs typeface="Josefin Sans"/>
                <a:sym typeface="Josefin Sans"/>
              </a:defRPr>
            </a:lvl7pPr>
            <a:lvl8pPr lvl="7">
              <a:spcBef>
                <a:spcPts val="0"/>
              </a:spcBef>
              <a:spcAft>
                <a:spcPts val="0"/>
              </a:spcAft>
              <a:buSzPts val="3500"/>
              <a:buNone/>
              <a:defRPr>
                <a:latin typeface="Josefin Sans"/>
                <a:ea typeface="Josefin Sans"/>
                <a:cs typeface="Josefin Sans"/>
                <a:sym typeface="Josefin Sans"/>
              </a:defRPr>
            </a:lvl8pPr>
            <a:lvl9pPr lvl="8">
              <a:spcBef>
                <a:spcPts val="0"/>
              </a:spcBef>
              <a:spcAft>
                <a:spcPts val="0"/>
              </a:spcAft>
              <a:buSzPts val="3500"/>
              <a:buNone/>
              <a:defRPr>
                <a:latin typeface="Josefin Sans"/>
                <a:ea typeface="Josefin Sans"/>
                <a:cs typeface="Josefin Sans"/>
                <a:sym typeface="Josefin Sans"/>
              </a:defRPr>
            </a:lvl9pPr>
          </a:lstStyle>
          <a:p>
            <a:endParaRPr/>
          </a:p>
        </p:txBody>
      </p:sp>
      <p:sp>
        <p:nvSpPr>
          <p:cNvPr id="163" name="Google Shape;163;p28"/>
          <p:cNvSpPr/>
          <p:nvPr/>
        </p:nvSpPr>
        <p:spPr>
          <a:xfrm>
            <a:off x="8915400" y="-54100"/>
            <a:ext cx="228600" cy="52263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28"/>
          <p:cNvSpPr txBox="1">
            <a:spLocks noGrp="1"/>
          </p:cNvSpPr>
          <p:nvPr>
            <p:ph type="subTitle" idx="1"/>
          </p:nvPr>
        </p:nvSpPr>
        <p:spPr>
          <a:xfrm>
            <a:off x="853925" y="1344725"/>
            <a:ext cx="834900" cy="329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100"/>
              <a:buFont typeface="Bebas Neue"/>
              <a:buNone/>
              <a:defRPr sz="2100">
                <a:latin typeface="Bebas Neue"/>
                <a:ea typeface="Bebas Neue"/>
                <a:cs typeface="Bebas Neue"/>
                <a:sym typeface="Bebas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5" name="Google Shape;165;p28"/>
          <p:cNvSpPr txBox="1">
            <a:spLocks noGrp="1"/>
          </p:cNvSpPr>
          <p:nvPr>
            <p:ph type="subTitle" idx="2"/>
          </p:nvPr>
        </p:nvSpPr>
        <p:spPr>
          <a:xfrm>
            <a:off x="1045200" y="1674125"/>
            <a:ext cx="3541800" cy="3065700"/>
          </a:xfrm>
          <a:prstGeom prst="rect">
            <a:avLst/>
          </a:prstGeom>
        </p:spPr>
        <p:txBody>
          <a:bodyPr spcFirstLastPara="1" wrap="square" lIns="91425" tIns="91425" rIns="91425" bIns="91425" anchor="t" anchorCtr="0">
            <a:noAutofit/>
          </a:bodyPr>
          <a:lstStyle>
            <a:lvl1pPr marR="50800" lvl="0" rtl="0">
              <a:spcBef>
                <a:spcPts val="0"/>
              </a:spcBef>
              <a:spcAft>
                <a:spcPts val="0"/>
              </a:spcAft>
              <a:buClr>
                <a:schemeClr val="dk1"/>
              </a:buClr>
              <a:buSzPts val="1200"/>
              <a:buChar char="●"/>
              <a:defRPr sz="1200">
                <a:solidFill>
                  <a:schemeClr val="dk1"/>
                </a:solidFill>
              </a:defRPr>
            </a:lvl1pPr>
            <a:lvl2pPr lvl="1" rtl="0">
              <a:spcBef>
                <a:spcPts val="1000"/>
              </a:spcBef>
              <a:spcAft>
                <a:spcPts val="0"/>
              </a:spcAft>
              <a:buClr>
                <a:schemeClr val="dk1"/>
              </a:buClr>
              <a:buSzPts val="1400"/>
              <a:buChar char="○"/>
              <a:defRPr>
                <a:solidFill>
                  <a:schemeClr val="dk1"/>
                </a:solidFill>
              </a:defRPr>
            </a:lvl2pPr>
            <a:lvl3pPr lvl="2" rtl="0">
              <a:spcBef>
                <a:spcPts val="0"/>
              </a:spcBef>
              <a:spcAft>
                <a:spcPts val="0"/>
              </a:spcAft>
              <a:buClr>
                <a:schemeClr val="dk1"/>
              </a:buClr>
              <a:buSzPts val="1400"/>
              <a:buChar char="■"/>
              <a:defRPr>
                <a:solidFill>
                  <a:schemeClr val="dk1"/>
                </a:solidFill>
              </a:defRPr>
            </a:lvl3pPr>
            <a:lvl4pPr lvl="3" rtl="0">
              <a:spcBef>
                <a:spcPts val="0"/>
              </a:spcBef>
              <a:spcAft>
                <a:spcPts val="0"/>
              </a:spcAft>
              <a:buClr>
                <a:schemeClr val="dk1"/>
              </a:buClr>
              <a:buSzPts val="1400"/>
              <a:buChar char="●"/>
              <a:defRPr>
                <a:solidFill>
                  <a:schemeClr val="dk1"/>
                </a:solidFill>
              </a:defRPr>
            </a:lvl4pPr>
            <a:lvl5pPr lvl="4" rtl="0">
              <a:spcBef>
                <a:spcPts val="0"/>
              </a:spcBef>
              <a:spcAft>
                <a:spcPts val="0"/>
              </a:spcAft>
              <a:buClr>
                <a:schemeClr val="dk1"/>
              </a:buClr>
              <a:buSzPts val="1400"/>
              <a:buChar char="○"/>
              <a:defRPr>
                <a:solidFill>
                  <a:schemeClr val="dk1"/>
                </a:solidFill>
              </a:defRPr>
            </a:lvl5pPr>
            <a:lvl6pPr lvl="5" rtl="0">
              <a:spcBef>
                <a:spcPts val="0"/>
              </a:spcBef>
              <a:spcAft>
                <a:spcPts val="0"/>
              </a:spcAft>
              <a:buClr>
                <a:schemeClr val="dk1"/>
              </a:buClr>
              <a:buSzPts val="1400"/>
              <a:buChar char="■"/>
              <a:defRPr>
                <a:solidFill>
                  <a:schemeClr val="dk1"/>
                </a:solidFill>
              </a:defRPr>
            </a:lvl6pPr>
            <a:lvl7pPr lvl="6" rtl="0">
              <a:spcBef>
                <a:spcPts val="0"/>
              </a:spcBef>
              <a:spcAft>
                <a:spcPts val="0"/>
              </a:spcAft>
              <a:buClr>
                <a:schemeClr val="dk1"/>
              </a:buClr>
              <a:buSzPts val="1400"/>
              <a:buChar char="●"/>
              <a:defRPr>
                <a:solidFill>
                  <a:schemeClr val="dk1"/>
                </a:solidFill>
              </a:defRPr>
            </a:lvl7pPr>
            <a:lvl8pPr lvl="7" rtl="0">
              <a:spcBef>
                <a:spcPts val="0"/>
              </a:spcBef>
              <a:spcAft>
                <a:spcPts val="0"/>
              </a:spcAft>
              <a:buClr>
                <a:schemeClr val="dk1"/>
              </a:buClr>
              <a:buSzPts val="1400"/>
              <a:buChar char="○"/>
              <a:defRPr>
                <a:solidFill>
                  <a:schemeClr val="dk1"/>
                </a:solidFill>
              </a:defRPr>
            </a:lvl8pPr>
            <a:lvl9pPr lvl="8" rtl="0">
              <a:spcBef>
                <a:spcPts val="0"/>
              </a:spcBef>
              <a:spcAft>
                <a:spcPts val="0"/>
              </a:spcAft>
              <a:buClr>
                <a:schemeClr val="dk1"/>
              </a:buClr>
              <a:buSzPts val="1400"/>
              <a:buChar char="■"/>
              <a:defRPr>
                <a:solidFill>
                  <a:schemeClr val="dk1"/>
                </a:solidFill>
              </a:defRPr>
            </a:lvl9pPr>
          </a:lstStyle>
          <a:p>
            <a:endParaRPr/>
          </a:p>
        </p:txBody>
      </p:sp>
      <p:sp>
        <p:nvSpPr>
          <p:cNvPr id="166" name="Google Shape;166;p28"/>
          <p:cNvSpPr txBox="1">
            <a:spLocks noGrp="1"/>
          </p:cNvSpPr>
          <p:nvPr>
            <p:ph type="subTitle" idx="3"/>
          </p:nvPr>
        </p:nvSpPr>
        <p:spPr>
          <a:xfrm>
            <a:off x="4939550" y="1674125"/>
            <a:ext cx="3541800" cy="3065700"/>
          </a:xfrm>
          <a:prstGeom prst="rect">
            <a:avLst/>
          </a:prstGeom>
        </p:spPr>
        <p:txBody>
          <a:bodyPr spcFirstLastPara="1" wrap="square" lIns="91425" tIns="91425" rIns="91425" bIns="91425" anchor="t" anchorCtr="0">
            <a:noAutofit/>
          </a:bodyPr>
          <a:lstStyle>
            <a:lvl1pPr marR="50800" lvl="0" rtl="0">
              <a:spcBef>
                <a:spcPts val="0"/>
              </a:spcBef>
              <a:spcAft>
                <a:spcPts val="0"/>
              </a:spcAft>
              <a:buClr>
                <a:schemeClr val="dk1"/>
              </a:buClr>
              <a:buSzPts val="1200"/>
              <a:buChar char="●"/>
              <a:defRPr sz="1200">
                <a:solidFill>
                  <a:schemeClr val="dk1"/>
                </a:solidFill>
              </a:defRPr>
            </a:lvl1pPr>
            <a:lvl2pPr lvl="1" rtl="0">
              <a:spcBef>
                <a:spcPts val="1000"/>
              </a:spcBef>
              <a:spcAft>
                <a:spcPts val="0"/>
              </a:spcAft>
              <a:buClr>
                <a:schemeClr val="dk1"/>
              </a:buClr>
              <a:buSzPts val="1400"/>
              <a:buChar char="○"/>
              <a:defRPr>
                <a:solidFill>
                  <a:schemeClr val="dk1"/>
                </a:solidFill>
              </a:defRPr>
            </a:lvl2pPr>
            <a:lvl3pPr lvl="2" rtl="0">
              <a:spcBef>
                <a:spcPts val="0"/>
              </a:spcBef>
              <a:spcAft>
                <a:spcPts val="0"/>
              </a:spcAft>
              <a:buClr>
                <a:schemeClr val="dk1"/>
              </a:buClr>
              <a:buSzPts val="1400"/>
              <a:buChar char="■"/>
              <a:defRPr>
                <a:solidFill>
                  <a:schemeClr val="dk1"/>
                </a:solidFill>
              </a:defRPr>
            </a:lvl3pPr>
            <a:lvl4pPr lvl="3" rtl="0">
              <a:spcBef>
                <a:spcPts val="0"/>
              </a:spcBef>
              <a:spcAft>
                <a:spcPts val="0"/>
              </a:spcAft>
              <a:buClr>
                <a:schemeClr val="dk1"/>
              </a:buClr>
              <a:buSzPts val="1400"/>
              <a:buChar char="●"/>
              <a:defRPr>
                <a:solidFill>
                  <a:schemeClr val="dk1"/>
                </a:solidFill>
              </a:defRPr>
            </a:lvl4pPr>
            <a:lvl5pPr lvl="4" rtl="0">
              <a:spcBef>
                <a:spcPts val="0"/>
              </a:spcBef>
              <a:spcAft>
                <a:spcPts val="0"/>
              </a:spcAft>
              <a:buClr>
                <a:schemeClr val="dk1"/>
              </a:buClr>
              <a:buSzPts val="1400"/>
              <a:buChar char="○"/>
              <a:defRPr>
                <a:solidFill>
                  <a:schemeClr val="dk1"/>
                </a:solidFill>
              </a:defRPr>
            </a:lvl5pPr>
            <a:lvl6pPr lvl="5" rtl="0">
              <a:spcBef>
                <a:spcPts val="0"/>
              </a:spcBef>
              <a:spcAft>
                <a:spcPts val="0"/>
              </a:spcAft>
              <a:buClr>
                <a:schemeClr val="dk1"/>
              </a:buClr>
              <a:buSzPts val="1400"/>
              <a:buChar char="■"/>
              <a:defRPr>
                <a:solidFill>
                  <a:schemeClr val="dk1"/>
                </a:solidFill>
              </a:defRPr>
            </a:lvl6pPr>
            <a:lvl7pPr lvl="6" rtl="0">
              <a:spcBef>
                <a:spcPts val="0"/>
              </a:spcBef>
              <a:spcAft>
                <a:spcPts val="0"/>
              </a:spcAft>
              <a:buClr>
                <a:schemeClr val="dk1"/>
              </a:buClr>
              <a:buSzPts val="1400"/>
              <a:buChar char="●"/>
              <a:defRPr>
                <a:solidFill>
                  <a:schemeClr val="dk1"/>
                </a:solidFill>
              </a:defRPr>
            </a:lvl7pPr>
            <a:lvl8pPr lvl="7" rtl="0">
              <a:spcBef>
                <a:spcPts val="0"/>
              </a:spcBef>
              <a:spcAft>
                <a:spcPts val="0"/>
              </a:spcAft>
              <a:buClr>
                <a:schemeClr val="dk1"/>
              </a:buClr>
              <a:buSzPts val="1400"/>
              <a:buChar char="○"/>
              <a:defRPr>
                <a:solidFill>
                  <a:schemeClr val="dk1"/>
                </a:solidFill>
              </a:defRPr>
            </a:lvl8pPr>
            <a:lvl9pPr lvl="8" rtl="0">
              <a:spcBef>
                <a:spcPts val="0"/>
              </a:spcBef>
              <a:spcAft>
                <a:spcPts val="0"/>
              </a:spcAft>
              <a:buClr>
                <a:schemeClr val="dk1"/>
              </a:buClr>
              <a:buSzPts val="1400"/>
              <a:buChar char="■"/>
              <a:defRPr>
                <a:solidFill>
                  <a:schemeClr val="dk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540000" y="526525"/>
            <a:ext cx="80640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2"/>
              </a:buClr>
              <a:buSzPts val="3500"/>
              <a:buFont typeface="Montserrat"/>
              <a:buNone/>
              <a:defRPr sz="3500">
                <a:solidFill>
                  <a:schemeClr val="dk2"/>
                </a:solidFill>
                <a:latin typeface="Montserrat"/>
                <a:ea typeface="Montserrat"/>
                <a:cs typeface="Montserrat"/>
                <a:sym typeface="Montserrat"/>
              </a:defRPr>
            </a:lvl1pPr>
            <a:lvl2pPr lvl="1" rtl="0">
              <a:spcBef>
                <a:spcPts val="0"/>
              </a:spcBef>
              <a:spcAft>
                <a:spcPts val="0"/>
              </a:spcAft>
              <a:buClr>
                <a:schemeClr val="dk2"/>
              </a:buClr>
              <a:buSzPts val="3500"/>
              <a:buFont typeface="Bebas Neue"/>
              <a:buNone/>
              <a:defRPr sz="3500">
                <a:solidFill>
                  <a:schemeClr val="dk2"/>
                </a:solidFill>
                <a:latin typeface="Bebas Neue"/>
                <a:ea typeface="Bebas Neue"/>
                <a:cs typeface="Bebas Neue"/>
                <a:sym typeface="Bebas Neue"/>
              </a:defRPr>
            </a:lvl2pPr>
            <a:lvl3pPr lvl="2" rtl="0">
              <a:spcBef>
                <a:spcPts val="0"/>
              </a:spcBef>
              <a:spcAft>
                <a:spcPts val="0"/>
              </a:spcAft>
              <a:buClr>
                <a:schemeClr val="dk2"/>
              </a:buClr>
              <a:buSzPts val="3500"/>
              <a:buFont typeface="Bebas Neue"/>
              <a:buNone/>
              <a:defRPr sz="3500">
                <a:solidFill>
                  <a:schemeClr val="dk2"/>
                </a:solidFill>
                <a:latin typeface="Bebas Neue"/>
                <a:ea typeface="Bebas Neue"/>
                <a:cs typeface="Bebas Neue"/>
                <a:sym typeface="Bebas Neue"/>
              </a:defRPr>
            </a:lvl3pPr>
            <a:lvl4pPr lvl="3" rtl="0">
              <a:spcBef>
                <a:spcPts val="0"/>
              </a:spcBef>
              <a:spcAft>
                <a:spcPts val="0"/>
              </a:spcAft>
              <a:buClr>
                <a:schemeClr val="dk2"/>
              </a:buClr>
              <a:buSzPts val="3500"/>
              <a:buFont typeface="Bebas Neue"/>
              <a:buNone/>
              <a:defRPr sz="3500">
                <a:solidFill>
                  <a:schemeClr val="dk2"/>
                </a:solidFill>
                <a:latin typeface="Bebas Neue"/>
                <a:ea typeface="Bebas Neue"/>
                <a:cs typeface="Bebas Neue"/>
                <a:sym typeface="Bebas Neue"/>
              </a:defRPr>
            </a:lvl4pPr>
            <a:lvl5pPr lvl="4" rtl="0">
              <a:spcBef>
                <a:spcPts val="0"/>
              </a:spcBef>
              <a:spcAft>
                <a:spcPts val="0"/>
              </a:spcAft>
              <a:buClr>
                <a:schemeClr val="dk2"/>
              </a:buClr>
              <a:buSzPts val="3500"/>
              <a:buFont typeface="Bebas Neue"/>
              <a:buNone/>
              <a:defRPr sz="3500">
                <a:solidFill>
                  <a:schemeClr val="dk2"/>
                </a:solidFill>
                <a:latin typeface="Bebas Neue"/>
                <a:ea typeface="Bebas Neue"/>
                <a:cs typeface="Bebas Neue"/>
                <a:sym typeface="Bebas Neue"/>
              </a:defRPr>
            </a:lvl5pPr>
            <a:lvl6pPr lvl="5" rtl="0">
              <a:spcBef>
                <a:spcPts val="0"/>
              </a:spcBef>
              <a:spcAft>
                <a:spcPts val="0"/>
              </a:spcAft>
              <a:buClr>
                <a:schemeClr val="dk2"/>
              </a:buClr>
              <a:buSzPts val="3500"/>
              <a:buFont typeface="Bebas Neue"/>
              <a:buNone/>
              <a:defRPr sz="3500">
                <a:solidFill>
                  <a:schemeClr val="dk2"/>
                </a:solidFill>
                <a:latin typeface="Bebas Neue"/>
                <a:ea typeface="Bebas Neue"/>
                <a:cs typeface="Bebas Neue"/>
                <a:sym typeface="Bebas Neue"/>
              </a:defRPr>
            </a:lvl6pPr>
            <a:lvl7pPr lvl="6" rtl="0">
              <a:spcBef>
                <a:spcPts val="0"/>
              </a:spcBef>
              <a:spcAft>
                <a:spcPts val="0"/>
              </a:spcAft>
              <a:buClr>
                <a:schemeClr val="dk2"/>
              </a:buClr>
              <a:buSzPts val="3500"/>
              <a:buFont typeface="Bebas Neue"/>
              <a:buNone/>
              <a:defRPr sz="3500">
                <a:solidFill>
                  <a:schemeClr val="dk2"/>
                </a:solidFill>
                <a:latin typeface="Bebas Neue"/>
                <a:ea typeface="Bebas Neue"/>
                <a:cs typeface="Bebas Neue"/>
                <a:sym typeface="Bebas Neue"/>
              </a:defRPr>
            </a:lvl7pPr>
            <a:lvl8pPr lvl="7" rtl="0">
              <a:spcBef>
                <a:spcPts val="0"/>
              </a:spcBef>
              <a:spcAft>
                <a:spcPts val="0"/>
              </a:spcAft>
              <a:buClr>
                <a:schemeClr val="dk2"/>
              </a:buClr>
              <a:buSzPts val="3500"/>
              <a:buFont typeface="Bebas Neue"/>
              <a:buNone/>
              <a:defRPr sz="3500">
                <a:solidFill>
                  <a:schemeClr val="dk2"/>
                </a:solidFill>
                <a:latin typeface="Bebas Neue"/>
                <a:ea typeface="Bebas Neue"/>
                <a:cs typeface="Bebas Neue"/>
                <a:sym typeface="Bebas Neue"/>
              </a:defRPr>
            </a:lvl8pPr>
            <a:lvl9pPr lvl="8" rtl="0">
              <a:spcBef>
                <a:spcPts val="0"/>
              </a:spcBef>
              <a:spcAft>
                <a:spcPts val="0"/>
              </a:spcAft>
              <a:buClr>
                <a:schemeClr val="dk2"/>
              </a:buClr>
              <a:buSzPts val="3500"/>
              <a:buFont typeface="Bebas Neue"/>
              <a:buNone/>
              <a:defRPr sz="3500">
                <a:solidFill>
                  <a:schemeClr val="dk2"/>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540000" y="1152475"/>
            <a:ext cx="80640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00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rtl="0">
              <a:lnSpc>
                <a:spcPct val="100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rtl="0">
              <a:lnSpc>
                <a:spcPct val="100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rtl="0">
              <a:lnSpc>
                <a:spcPct val="100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rtl="0">
              <a:lnSpc>
                <a:spcPct val="100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rtl="0">
              <a:lnSpc>
                <a:spcPct val="100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rtl="0">
              <a:lnSpc>
                <a:spcPct val="100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rtl="0">
              <a:lnSpc>
                <a:spcPct val="100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rtl="0">
              <a:lnSpc>
                <a:spcPct val="100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4" r:id="rId3"/>
    <p:sldLayoutId id="2147483655" r:id="rId4"/>
    <p:sldLayoutId id="2147483658" r:id="rId5"/>
    <p:sldLayoutId id="2147483659" r:id="rId6"/>
    <p:sldLayoutId id="2147483664" r:id="rId7"/>
    <p:sldLayoutId id="2147483668" r:id="rId8"/>
    <p:sldLayoutId id="2147483674" r:id="rId9"/>
    <p:sldLayoutId id="2147483675" r:id="rId10"/>
    <p:sldLayoutId id="2147483676" r:id="rId11"/>
    <p:sldLayoutId id="2147483677" r:id="rId12"/>
    <p:sldLayoutId id="2147483678"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jp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8"/>
        <p:cNvGrpSpPr/>
        <p:nvPr/>
      </p:nvGrpSpPr>
      <p:grpSpPr>
        <a:xfrm>
          <a:off x="0" y="0"/>
          <a:ext cx="0" cy="0"/>
          <a:chOff x="0" y="0"/>
          <a:chExt cx="0" cy="0"/>
        </a:xfrm>
      </p:grpSpPr>
      <p:sp>
        <p:nvSpPr>
          <p:cNvPr id="189" name="Google Shape;189;p35"/>
          <p:cNvSpPr txBox="1">
            <a:spLocks noGrp="1"/>
          </p:cNvSpPr>
          <p:nvPr>
            <p:ph type="ctrTitle"/>
          </p:nvPr>
        </p:nvSpPr>
        <p:spPr>
          <a:xfrm>
            <a:off x="534000" y="781150"/>
            <a:ext cx="6266700" cy="861900"/>
          </a:xfrm>
          <a:prstGeom prst="rect">
            <a:avLst/>
          </a:prstGeom>
        </p:spPr>
        <p:txBody>
          <a:bodyPr spcFirstLastPara="1" wrap="square" lIns="91425" tIns="91425" rIns="91425" bIns="91425" anchor="b" anchorCtr="0">
            <a:spAutoFit/>
          </a:bodyPr>
          <a:lstStyle/>
          <a:p>
            <a:pPr marL="0" lvl="0" indent="0" algn="l" rtl="0">
              <a:spcBef>
                <a:spcPts val="0"/>
              </a:spcBef>
              <a:spcAft>
                <a:spcPts val="0"/>
              </a:spcAft>
              <a:buNone/>
            </a:pPr>
            <a:r>
              <a:rPr lang="en" sz="4400"/>
              <a:t>Organic Certification</a:t>
            </a:r>
            <a:endParaRPr sz="4400"/>
          </a:p>
        </p:txBody>
      </p:sp>
      <p:sp>
        <p:nvSpPr>
          <p:cNvPr id="190" name="Google Shape;190;p35"/>
          <p:cNvSpPr txBox="1">
            <a:spLocks noGrp="1"/>
          </p:cNvSpPr>
          <p:nvPr>
            <p:ph type="subTitle" idx="1"/>
          </p:nvPr>
        </p:nvSpPr>
        <p:spPr>
          <a:xfrm>
            <a:off x="534000" y="1643052"/>
            <a:ext cx="3774000" cy="599400"/>
          </a:xfrm>
          <a:prstGeom prst="rect">
            <a:avLst/>
          </a:prstGeom>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300" b="1"/>
              <a:t>Guanghua School of Management</a:t>
            </a:r>
            <a:endParaRPr sz="1300" b="1"/>
          </a:p>
          <a:p>
            <a:pPr marL="0" lvl="0" indent="0" algn="l" rtl="0">
              <a:lnSpc>
                <a:spcPct val="115000"/>
              </a:lnSpc>
              <a:spcBef>
                <a:spcPts val="0"/>
              </a:spcBef>
              <a:spcAft>
                <a:spcPts val="0"/>
              </a:spcAft>
              <a:buNone/>
            </a:pPr>
            <a:r>
              <a:rPr lang="en" sz="1200"/>
              <a:t>Anna Chen, Yiran He, Lauren Ho, Marie Peng</a:t>
            </a:r>
            <a:endParaRPr sz="1200"/>
          </a:p>
        </p:txBody>
      </p:sp>
      <p:sp>
        <p:nvSpPr>
          <p:cNvPr id="191" name="Google Shape;191;p35"/>
          <p:cNvSpPr txBox="1">
            <a:spLocks noGrp="1"/>
          </p:cNvSpPr>
          <p:nvPr>
            <p:ph type="ctrTitle"/>
          </p:nvPr>
        </p:nvSpPr>
        <p:spPr>
          <a:xfrm>
            <a:off x="534000" y="498050"/>
            <a:ext cx="4964700" cy="476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900"/>
              <a:t>Pitfalls of a Market-Based Approach</a:t>
            </a:r>
            <a:endParaRPr sz="19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6"/>
          <p:cNvSpPr txBox="1">
            <a:spLocks noGrp="1"/>
          </p:cNvSpPr>
          <p:nvPr>
            <p:ph type="body" idx="4294967295"/>
          </p:nvPr>
        </p:nvSpPr>
        <p:spPr>
          <a:xfrm>
            <a:off x="129275" y="3836050"/>
            <a:ext cx="3199500" cy="1185300"/>
          </a:xfrm>
          <a:prstGeom prst="rect">
            <a:avLst/>
          </a:prstGeom>
        </p:spPr>
        <p:txBody>
          <a:bodyPr spcFirstLastPara="1" wrap="square" lIns="91425" tIns="91425" rIns="91425" bIns="91425" anchor="t" anchorCtr="0">
            <a:spAutoFit/>
          </a:bodyPr>
          <a:lstStyle/>
          <a:p>
            <a:pPr marL="0" lvl="0" indent="0" algn="ctr" rtl="0">
              <a:spcBef>
                <a:spcPts val="0"/>
              </a:spcBef>
              <a:spcAft>
                <a:spcPts val="0"/>
              </a:spcAft>
              <a:buNone/>
            </a:pPr>
            <a:r>
              <a:rPr lang="en" sz="1300">
                <a:solidFill>
                  <a:schemeClr val="dk1"/>
                </a:solidFill>
              </a:rPr>
              <a:t>- The American urbanisation led to soil health concerns</a:t>
            </a:r>
            <a:endParaRPr sz="1300">
              <a:solidFill>
                <a:schemeClr val="dk1"/>
              </a:solidFill>
            </a:endParaRPr>
          </a:p>
          <a:p>
            <a:pPr marL="0" marR="0" lvl="0" indent="0" algn="ctr" rtl="0">
              <a:lnSpc>
                <a:spcPct val="100000"/>
              </a:lnSpc>
              <a:spcBef>
                <a:spcPts val="0"/>
              </a:spcBef>
              <a:spcAft>
                <a:spcPts val="0"/>
              </a:spcAft>
              <a:buNone/>
            </a:pPr>
            <a:endParaRPr sz="1300">
              <a:solidFill>
                <a:schemeClr val="dk1"/>
              </a:solidFill>
            </a:endParaRPr>
          </a:p>
          <a:p>
            <a:pPr marL="0" marR="0" lvl="0" indent="0" algn="ctr" rtl="0">
              <a:lnSpc>
                <a:spcPct val="100000"/>
              </a:lnSpc>
              <a:spcBef>
                <a:spcPts val="0"/>
              </a:spcBef>
              <a:spcAft>
                <a:spcPts val="0"/>
              </a:spcAft>
              <a:buNone/>
            </a:pPr>
            <a:r>
              <a:rPr lang="en" sz="1300">
                <a:solidFill>
                  <a:schemeClr val="dk1"/>
                </a:solidFill>
              </a:rPr>
              <a:t>- Spiritual origins: view the farm as a </a:t>
            </a:r>
            <a:r>
              <a:rPr lang="en" sz="1300" i="1">
                <a:solidFill>
                  <a:schemeClr val="dk1"/>
                </a:solidFill>
              </a:rPr>
              <a:t>self-contained holistic living system</a:t>
            </a:r>
            <a:endParaRPr sz="1300" i="1">
              <a:solidFill>
                <a:schemeClr val="dk1"/>
              </a:solidFill>
            </a:endParaRPr>
          </a:p>
        </p:txBody>
      </p:sp>
      <p:sp>
        <p:nvSpPr>
          <p:cNvPr id="197" name="Google Shape;197;p36"/>
          <p:cNvSpPr txBox="1">
            <a:spLocks noGrp="1"/>
          </p:cNvSpPr>
          <p:nvPr>
            <p:ph type="body" idx="4294967295"/>
          </p:nvPr>
        </p:nvSpPr>
        <p:spPr>
          <a:xfrm>
            <a:off x="5735400" y="3197348"/>
            <a:ext cx="3315300" cy="1824000"/>
          </a:xfrm>
          <a:prstGeom prst="rect">
            <a:avLst/>
          </a:prstGeom>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1300">
                <a:solidFill>
                  <a:schemeClr val="dk1"/>
                </a:solidFill>
              </a:rPr>
              <a:t>- Market-based approach</a:t>
            </a:r>
            <a:endParaRPr sz="1300">
              <a:solidFill>
                <a:schemeClr val="dk1"/>
              </a:solidFill>
            </a:endParaRPr>
          </a:p>
          <a:p>
            <a:pPr marL="0" marR="0" lvl="0" indent="0" algn="ctr" rtl="0">
              <a:lnSpc>
                <a:spcPct val="100000"/>
              </a:lnSpc>
              <a:spcBef>
                <a:spcPts val="0"/>
              </a:spcBef>
              <a:spcAft>
                <a:spcPts val="0"/>
              </a:spcAft>
              <a:buNone/>
            </a:pPr>
            <a:endParaRPr sz="1300">
              <a:solidFill>
                <a:schemeClr val="dk1"/>
              </a:solidFill>
            </a:endParaRPr>
          </a:p>
          <a:p>
            <a:pPr marL="0" marR="0" lvl="0" indent="0" algn="ctr" rtl="0">
              <a:lnSpc>
                <a:spcPct val="100000"/>
              </a:lnSpc>
              <a:spcBef>
                <a:spcPts val="0"/>
              </a:spcBef>
              <a:spcAft>
                <a:spcPts val="0"/>
              </a:spcAft>
              <a:buNone/>
            </a:pPr>
            <a:r>
              <a:rPr lang="en" sz="1300">
                <a:solidFill>
                  <a:schemeClr val="dk1"/>
                </a:solidFill>
              </a:rPr>
              <a:t>- Consumers tend to prefer buying organically certified products</a:t>
            </a:r>
            <a:endParaRPr sz="1300">
              <a:solidFill>
                <a:schemeClr val="dk1"/>
              </a:solidFill>
            </a:endParaRPr>
          </a:p>
          <a:p>
            <a:pPr marL="0" marR="0" lvl="0" indent="0" algn="ctr" rtl="0">
              <a:lnSpc>
                <a:spcPct val="100000"/>
              </a:lnSpc>
              <a:spcBef>
                <a:spcPts val="0"/>
              </a:spcBef>
              <a:spcAft>
                <a:spcPts val="0"/>
              </a:spcAft>
              <a:buNone/>
            </a:pPr>
            <a:endParaRPr sz="1300">
              <a:solidFill>
                <a:schemeClr val="dk1"/>
              </a:solidFill>
            </a:endParaRPr>
          </a:p>
          <a:p>
            <a:pPr marL="0" marR="0" lvl="0" indent="0" algn="ctr" rtl="0">
              <a:lnSpc>
                <a:spcPct val="100000"/>
              </a:lnSpc>
              <a:spcBef>
                <a:spcPts val="0"/>
              </a:spcBef>
              <a:spcAft>
                <a:spcPts val="0"/>
              </a:spcAft>
              <a:buNone/>
            </a:pPr>
            <a:r>
              <a:rPr lang="en" sz="1300">
                <a:solidFill>
                  <a:schemeClr val="dk1"/>
                </a:solidFill>
              </a:rPr>
              <a:t>- Discrepancy in the primary purpose and the actual consequences of certification: unethical behavior</a:t>
            </a:r>
            <a:endParaRPr sz="1300" b="1"/>
          </a:p>
        </p:txBody>
      </p:sp>
      <p:sp>
        <p:nvSpPr>
          <p:cNvPr id="198" name="Google Shape;198;p36"/>
          <p:cNvSpPr txBox="1"/>
          <p:nvPr/>
        </p:nvSpPr>
        <p:spPr>
          <a:xfrm>
            <a:off x="3549738" y="1516200"/>
            <a:ext cx="2022600" cy="523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100">
                <a:solidFill>
                  <a:srgbClr val="F3F3F3"/>
                </a:solidFill>
                <a:latin typeface="Montserrat Medium"/>
                <a:ea typeface="Montserrat Medium"/>
                <a:cs typeface="Montserrat Medium"/>
                <a:sym typeface="Montserrat Medium"/>
              </a:rPr>
              <a:t>1900s Organic Agriculture movement start</a:t>
            </a:r>
            <a:endParaRPr sz="1100">
              <a:solidFill>
                <a:srgbClr val="F3F3F3"/>
              </a:solidFill>
              <a:latin typeface="Montserrat Medium"/>
              <a:ea typeface="Montserrat Medium"/>
              <a:cs typeface="Montserrat Medium"/>
              <a:sym typeface="Montserrat Medium"/>
            </a:endParaRPr>
          </a:p>
        </p:txBody>
      </p:sp>
      <p:sp>
        <p:nvSpPr>
          <p:cNvPr id="199" name="Google Shape;199;p36"/>
          <p:cNvSpPr txBox="1"/>
          <p:nvPr/>
        </p:nvSpPr>
        <p:spPr>
          <a:xfrm>
            <a:off x="3549750" y="3032400"/>
            <a:ext cx="2022600" cy="1031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100">
                <a:solidFill>
                  <a:srgbClr val="F3F3F3"/>
                </a:solidFill>
                <a:latin typeface="Montserrat Medium"/>
                <a:ea typeface="Montserrat Medium"/>
                <a:cs typeface="Montserrat Medium"/>
                <a:sym typeface="Montserrat Medium"/>
              </a:rPr>
              <a:t>The Organic Certification system led to significant consequences on the future of responsible consumption</a:t>
            </a:r>
            <a:endParaRPr sz="1100">
              <a:solidFill>
                <a:srgbClr val="F3F3F3"/>
              </a:solidFill>
              <a:latin typeface="Montserrat Medium"/>
              <a:ea typeface="Montserrat Medium"/>
              <a:cs typeface="Montserrat Medium"/>
              <a:sym typeface="Montserrat Medium"/>
            </a:endParaRPr>
          </a:p>
        </p:txBody>
      </p:sp>
      <p:sp>
        <p:nvSpPr>
          <p:cNvPr id="200" name="Google Shape;200;p36"/>
          <p:cNvSpPr/>
          <p:nvPr/>
        </p:nvSpPr>
        <p:spPr>
          <a:xfrm rot="5400000">
            <a:off x="4309188" y="2446950"/>
            <a:ext cx="503700" cy="177900"/>
          </a:xfrm>
          <a:prstGeom prst="notchedRightArrow">
            <a:avLst>
              <a:gd name="adj1" fmla="val 50000"/>
              <a:gd name="adj2" fmla="val 50000"/>
            </a:avLst>
          </a:prstGeom>
          <a:solidFill>
            <a:srgbClr val="F3F3F3"/>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36"/>
          <p:cNvSpPr txBox="1"/>
          <p:nvPr/>
        </p:nvSpPr>
        <p:spPr>
          <a:xfrm>
            <a:off x="-26575" y="958575"/>
            <a:ext cx="3511200" cy="431100"/>
          </a:xfrm>
          <a:prstGeom prst="rect">
            <a:avLst/>
          </a:prstGeom>
          <a:noFill/>
          <a:ln>
            <a:noFill/>
          </a:ln>
        </p:spPr>
        <p:txBody>
          <a:bodyPr spcFirstLastPara="1" wrap="square" lIns="91425" tIns="91425" rIns="91425" bIns="91425" anchor="ctr" anchorCtr="0">
            <a:spAutoFit/>
          </a:bodyPr>
          <a:lstStyle/>
          <a:p>
            <a:pPr marL="0" marR="0" lvl="0" indent="0" algn="ctr" rtl="0">
              <a:lnSpc>
                <a:spcPct val="100000"/>
              </a:lnSpc>
              <a:spcBef>
                <a:spcPts val="0"/>
              </a:spcBef>
              <a:spcAft>
                <a:spcPts val="0"/>
              </a:spcAft>
              <a:buNone/>
            </a:pPr>
            <a:r>
              <a:rPr lang="en" sz="1600">
                <a:solidFill>
                  <a:schemeClr val="dk2"/>
                </a:solidFill>
                <a:latin typeface="Montserrat Medium"/>
                <a:ea typeface="Montserrat Medium"/>
                <a:cs typeface="Montserrat Medium"/>
                <a:sym typeface="Montserrat Medium"/>
              </a:rPr>
              <a:t>Beginnings of the movement</a:t>
            </a:r>
            <a:endParaRPr sz="1600">
              <a:solidFill>
                <a:schemeClr val="dk2"/>
              </a:solidFill>
              <a:latin typeface="Montserrat Medium"/>
              <a:ea typeface="Montserrat Medium"/>
              <a:cs typeface="Montserrat Medium"/>
              <a:sym typeface="Montserrat Medium"/>
            </a:endParaRPr>
          </a:p>
        </p:txBody>
      </p:sp>
      <p:sp>
        <p:nvSpPr>
          <p:cNvPr id="202" name="Google Shape;202;p36"/>
          <p:cNvSpPr txBox="1"/>
          <p:nvPr/>
        </p:nvSpPr>
        <p:spPr>
          <a:xfrm>
            <a:off x="5793300" y="971800"/>
            <a:ext cx="3199500" cy="431100"/>
          </a:xfrm>
          <a:prstGeom prst="rect">
            <a:avLst/>
          </a:prstGeom>
          <a:noFill/>
          <a:ln>
            <a:noFill/>
          </a:ln>
        </p:spPr>
        <p:txBody>
          <a:bodyPr spcFirstLastPara="1" wrap="square" lIns="91425" tIns="91425" rIns="91425" bIns="91425" anchor="ctr" anchorCtr="0">
            <a:spAutoFit/>
          </a:bodyPr>
          <a:lstStyle/>
          <a:p>
            <a:pPr marL="0" marR="0" lvl="0" indent="0" algn="ctr" rtl="0">
              <a:lnSpc>
                <a:spcPct val="100000"/>
              </a:lnSpc>
              <a:spcBef>
                <a:spcPts val="0"/>
              </a:spcBef>
              <a:spcAft>
                <a:spcPts val="0"/>
              </a:spcAft>
              <a:buNone/>
            </a:pPr>
            <a:r>
              <a:rPr lang="en" sz="1600">
                <a:solidFill>
                  <a:schemeClr val="dk2"/>
                </a:solidFill>
                <a:latin typeface="Montserrat Medium"/>
                <a:ea typeface="Montserrat Medium"/>
                <a:cs typeface="Montserrat Medium"/>
                <a:sym typeface="Montserrat Medium"/>
              </a:rPr>
              <a:t>The Current System</a:t>
            </a:r>
            <a:endParaRPr sz="1600">
              <a:solidFill>
                <a:schemeClr val="dk2"/>
              </a:solidFill>
              <a:latin typeface="Montserrat Medium"/>
              <a:ea typeface="Montserrat Medium"/>
              <a:cs typeface="Montserrat Medium"/>
              <a:sym typeface="Montserrat Medium"/>
            </a:endParaRPr>
          </a:p>
        </p:txBody>
      </p:sp>
      <p:pic>
        <p:nvPicPr>
          <p:cNvPr id="203" name="Google Shape;203;p36"/>
          <p:cNvPicPr preferRelativeResize="0"/>
          <p:nvPr/>
        </p:nvPicPr>
        <p:blipFill rotWithShape="1">
          <a:blip r:embed="rId3">
            <a:alphaModFix/>
          </a:blip>
          <a:srcRect b="5704"/>
          <a:stretch/>
        </p:blipFill>
        <p:spPr>
          <a:xfrm>
            <a:off x="6657101" y="1644550"/>
            <a:ext cx="1471901" cy="1387850"/>
          </a:xfrm>
          <a:prstGeom prst="rect">
            <a:avLst/>
          </a:prstGeom>
          <a:noFill/>
          <a:ln>
            <a:noFill/>
          </a:ln>
        </p:spPr>
      </p:pic>
      <p:pic>
        <p:nvPicPr>
          <p:cNvPr id="204" name="Google Shape;204;p36"/>
          <p:cNvPicPr preferRelativeResize="0"/>
          <p:nvPr/>
        </p:nvPicPr>
        <p:blipFill>
          <a:blip r:embed="rId4">
            <a:alphaModFix/>
          </a:blip>
          <a:stretch>
            <a:fillRect/>
          </a:stretch>
        </p:blipFill>
        <p:spPr>
          <a:xfrm>
            <a:off x="575900" y="1516200"/>
            <a:ext cx="2306261" cy="2244675"/>
          </a:xfrm>
          <a:prstGeom prst="rect">
            <a:avLst/>
          </a:prstGeom>
          <a:noFill/>
          <a:ln>
            <a:noFill/>
          </a:ln>
        </p:spPr>
      </p:pic>
      <p:sp>
        <p:nvSpPr>
          <p:cNvPr id="205" name="Google Shape;205;p36"/>
          <p:cNvSpPr/>
          <p:nvPr/>
        </p:nvSpPr>
        <p:spPr>
          <a:xfrm rot="5400000">
            <a:off x="4147725" y="-4152450"/>
            <a:ext cx="852300" cy="91572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36"/>
          <p:cNvSpPr txBox="1">
            <a:spLocks noGrp="1"/>
          </p:cNvSpPr>
          <p:nvPr>
            <p:ph type="title" idx="4294967295"/>
          </p:nvPr>
        </p:nvSpPr>
        <p:spPr>
          <a:xfrm>
            <a:off x="-10950" y="73200"/>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FFFFFF"/>
                </a:solidFill>
                <a:latin typeface="Montserrat Light"/>
                <a:ea typeface="Montserrat Light"/>
                <a:cs typeface="Montserrat Light"/>
                <a:sym typeface="Montserrat Light"/>
              </a:rPr>
              <a:t>Introduction</a:t>
            </a:r>
            <a:endParaRPr>
              <a:solidFill>
                <a:srgbClr val="FFFFFF"/>
              </a:solidFill>
              <a:latin typeface="Montserrat Light"/>
              <a:ea typeface="Montserrat Light"/>
              <a:cs typeface="Montserrat Light"/>
              <a:sym typeface="Montserrat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98"/>
                                        </p:tgtEl>
                                        <p:attrNameLst>
                                          <p:attrName>style.visibility</p:attrName>
                                        </p:attrNameLst>
                                      </p:cBhvr>
                                      <p:to>
                                        <p:strVal val="visible"/>
                                      </p:to>
                                    </p:set>
                                    <p:anim calcmode="lin" valueType="num">
                                      <p:cBhvr additive="base">
                                        <p:cTn id="7" dur="1000"/>
                                        <p:tgtEl>
                                          <p:spTgt spid="198"/>
                                        </p:tgtEl>
                                        <p:attrNameLst>
                                          <p:attrName>ppt_y</p:attrName>
                                        </p:attrNameLst>
                                      </p:cBhvr>
                                      <p:tavLst>
                                        <p:tav tm="0">
                                          <p:val>
                                            <p:strVal val="#ppt_y-1"/>
                                          </p:val>
                                        </p:tav>
                                        <p:tav tm="100000">
                                          <p:val>
                                            <p:strVal val="#ppt_y"/>
                                          </p:val>
                                        </p:tav>
                                      </p:tavLst>
                                    </p:anim>
                                  </p:childTnLst>
                                </p:cTn>
                              </p:par>
                              <p:par>
                                <p:cTn id="8" presetID="2" presetClass="entr" presetSubtype="1" fill="hold" nodeType="withEffect">
                                  <p:stCondLst>
                                    <p:cond delay="0"/>
                                  </p:stCondLst>
                                  <p:childTnLst>
                                    <p:set>
                                      <p:cBhvr>
                                        <p:cTn id="9" dur="1" fill="hold">
                                          <p:stCondLst>
                                            <p:cond delay="0"/>
                                          </p:stCondLst>
                                        </p:cTn>
                                        <p:tgtEl>
                                          <p:spTgt spid="200"/>
                                        </p:tgtEl>
                                        <p:attrNameLst>
                                          <p:attrName>style.visibility</p:attrName>
                                        </p:attrNameLst>
                                      </p:cBhvr>
                                      <p:to>
                                        <p:strVal val="visible"/>
                                      </p:to>
                                    </p:set>
                                    <p:anim calcmode="lin" valueType="num">
                                      <p:cBhvr additive="base">
                                        <p:cTn id="10" dur="1000"/>
                                        <p:tgtEl>
                                          <p:spTgt spid="200"/>
                                        </p:tgtEl>
                                        <p:attrNameLst>
                                          <p:attrName>ppt_y</p:attrName>
                                        </p:attrNameLst>
                                      </p:cBhvr>
                                      <p:tavLst>
                                        <p:tav tm="0">
                                          <p:val>
                                            <p:strVal val="#ppt_y-1"/>
                                          </p:val>
                                        </p:tav>
                                        <p:tav tm="100000">
                                          <p:val>
                                            <p:strVal val="#ppt_y"/>
                                          </p:val>
                                        </p:tav>
                                      </p:tavLst>
                                    </p:anim>
                                  </p:childTnLst>
                                </p:cTn>
                              </p:par>
                              <p:par>
                                <p:cTn id="11" presetID="2" presetClass="entr" presetSubtype="1" fill="hold" nodeType="withEffect">
                                  <p:stCondLst>
                                    <p:cond delay="0"/>
                                  </p:stCondLst>
                                  <p:childTnLst>
                                    <p:set>
                                      <p:cBhvr>
                                        <p:cTn id="12" dur="1" fill="hold">
                                          <p:stCondLst>
                                            <p:cond delay="0"/>
                                          </p:stCondLst>
                                        </p:cTn>
                                        <p:tgtEl>
                                          <p:spTgt spid="199"/>
                                        </p:tgtEl>
                                        <p:attrNameLst>
                                          <p:attrName>style.visibility</p:attrName>
                                        </p:attrNameLst>
                                      </p:cBhvr>
                                      <p:to>
                                        <p:strVal val="visible"/>
                                      </p:to>
                                    </p:set>
                                    <p:anim calcmode="lin" valueType="num">
                                      <p:cBhvr additive="base">
                                        <p:cTn id="13" dur="1000"/>
                                        <p:tgtEl>
                                          <p:spTgt spid="1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7"/>
          <p:cNvSpPr/>
          <p:nvPr/>
        </p:nvSpPr>
        <p:spPr>
          <a:xfrm rot="5400000">
            <a:off x="3320450" y="-824000"/>
            <a:ext cx="2475000" cy="94602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12" name="Google Shape;212;p37"/>
          <p:cNvPicPr preferRelativeResize="0"/>
          <p:nvPr/>
        </p:nvPicPr>
        <p:blipFill rotWithShape="1">
          <a:blip r:embed="rId3">
            <a:alphaModFix/>
          </a:blip>
          <a:srcRect l="38660" r="29266" b="38804"/>
          <a:stretch/>
        </p:blipFill>
        <p:spPr>
          <a:xfrm flipH="1">
            <a:off x="3375000" y="1159400"/>
            <a:ext cx="2394000" cy="3043200"/>
          </a:xfrm>
          <a:prstGeom prst="rect">
            <a:avLst/>
          </a:prstGeom>
          <a:noFill/>
          <a:ln>
            <a:noFill/>
          </a:ln>
        </p:spPr>
      </p:pic>
      <p:sp>
        <p:nvSpPr>
          <p:cNvPr id="213" name="Google Shape;213;p37"/>
          <p:cNvSpPr txBox="1">
            <a:spLocks noGrp="1"/>
          </p:cNvSpPr>
          <p:nvPr>
            <p:ph type="title"/>
          </p:nvPr>
        </p:nvSpPr>
        <p:spPr>
          <a:xfrm>
            <a:off x="2751650" y="289325"/>
            <a:ext cx="3612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ontserrat Light"/>
                <a:ea typeface="Montserrat Light"/>
                <a:cs typeface="Montserrat Light"/>
                <a:sym typeface="Montserrat Light"/>
              </a:rPr>
              <a:t>Effects</a:t>
            </a:r>
            <a:endParaRPr>
              <a:latin typeface="Montserrat Light"/>
              <a:ea typeface="Montserrat Light"/>
              <a:cs typeface="Montserrat Light"/>
              <a:sym typeface="Montserrat Light"/>
            </a:endParaRPr>
          </a:p>
        </p:txBody>
      </p:sp>
      <p:sp>
        <p:nvSpPr>
          <p:cNvPr id="214" name="Google Shape;214;p37"/>
          <p:cNvSpPr txBox="1">
            <a:spLocks noGrp="1"/>
          </p:cNvSpPr>
          <p:nvPr>
            <p:ph type="subTitle" idx="1"/>
          </p:nvPr>
        </p:nvSpPr>
        <p:spPr>
          <a:xfrm>
            <a:off x="580000" y="4473675"/>
            <a:ext cx="1977900" cy="410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1">
                <a:solidFill>
                  <a:schemeClr val="lt1"/>
                </a:solidFill>
                <a:latin typeface="Montserrat"/>
                <a:ea typeface="Montserrat"/>
                <a:cs typeface="Montserrat"/>
                <a:sym typeface="Montserrat"/>
              </a:rPr>
              <a:t>Small farmers</a:t>
            </a:r>
            <a:endParaRPr sz="1800" b="1">
              <a:solidFill>
                <a:schemeClr val="lt1"/>
              </a:solidFill>
              <a:latin typeface="Montserrat"/>
              <a:ea typeface="Montserrat"/>
              <a:cs typeface="Montserrat"/>
              <a:sym typeface="Montserrat"/>
            </a:endParaRPr>
          </a:p>
        </p:txBody>
      </p:sp>
      <p:sp>
        <p:nvSpPr>
          <p:cNvPr id="215" name="Google Shape;215;p37"/>
          <p:cNvSpPr txBox="1">
            <a:spLocks noGrp="1"/>
          </p:cNvSpPr>
          <p:nvPr>
            <p:ph type="subTitle" idx="3"/>
          </p:nvPr>
        </p:nvSpPr>
        <p:spPr>
          <a:xfrm>
            <a:off x="3522650" y="4473675"/>
            <a:ext cx="2070600" cy="410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1">
                <a:solidFill>
                  <a:schemeClr val="lt1"/>
                </a:solidFill>
                <a:latin typeface="Montserrat"/>
                <a:ea typeface="Montserrat"/>
                <a:cs typeface="Montserrat"/>
                <a:sym typeface="Montserrat"/>
              </a:rPr>
              <a:t>Corporations</a:t>
            </a:r>
            <a:endParaRPr sz="1800" b="1">
              <a:solidFill>
                <a:schemeClr val="lt1"/>
              </a:solidFill>
              <a:latin typeface="Montserrat"/>
              <a:ea typeface="Montserrat"/>
              <a:cs typeface="Montserrat"/>
              <a:sym typeface="Montserrat"/>
            </a:endParaRPr>
          </a:p>
        </p:txBody>
      </p:sp>
      <p:sp>
        <p:nvSpPr>
          <p:cNvPr id="216" name="Google Shape;216;p37"/>
          <p:cNvSpPr txBox="1">
            <a:spLocks noGrp="1"/>
          </p:cNvSpPr>
          <p:nvPr>
            <p:ph type="subTitle" idx="5"/>
          </p:nvPr>
        </p:nvSpPr>
        <p:spPr>
          <a:xfrm>
            <a:off x="6558000" y="4473675"/>
            <a:ext cx="1977900" cy="410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1">
                <a:solidFill>
                  <a:schemeClr val="lt1"/>
                </a:solidFill>
                <a:latin typeface="Montserrat"/>
                <a:ea typeface="Montserrat"/>
                <a:cs typeface="Montserrat"/>
                <a:sym typeface="Montserrat"/>
              </a:rPr>
              <a:t>Consumers</a:t>
            </a:r>
            <a:endParaRPr sz="1800" b="1">
              <a:solidFill>
                <a:schemeClr val="lt1"/>
              </a:solidFill>
              <a:latin typeface="Montserrat"/>
              <a:ea typeface="Montserrat"/>
              <a:cs typeface="Montserrat"/>
              <a:sym typeface="Montserrat"/>
            </a:endParaRPr>
          </a:p>
        </p:txBody>
      </p:sp>
      <p:pic>
        <p:nvPicPr>
          <p:cNvPr id="217" name="Google Shape;217;p37"/>
          <p:cNvPicPr preferRelativeResize="0"/>
          <p:nvPr/>
        </p:nvPicPr>
        <p:blipFill rotWithShape="1">
          <a:blip r:embed="rId4">
            <a:alphaModFix/>
          </a:blip>
          <a:srcRect t="4662"/>
          <a:stretch/>
        </p:blipFill>
        <p:spPr>
          <a:xfrm flipH="1">
            <a:off x="404225" y="1159428"/>
            <a:ext cx="2394000" cy="3043200"/>
          </a:xfrm>
          <a:prstGeom prst="rect">
            <a:avLst/>
          </a:prstGeom>
          <a:noFill/>
          <a:ln>
            <a:noFill/>
          </a:ln>
        </p:spPr>
      </p:pic>
      <p:pic>
        <p:nvPicPr>
          <p:cNvPr id="218" name="Google Shape;218;p37"/>
          <p:cNvPicPr preferRelativeResize="0"/>
          <p:nvPr/>
        </p:nvPicPr>
        <p:blipFill rotWithShape="1">
          <a:blip r:embed="rId5">
            <a:alphaModFix/>
          </a:blip>
          <a:srcRect l="17328" r="17328"/>
          <a:stretch/>
        </p:blipFill>
        <p:spPr>
          <a:xfrm>
            <a:off x="6345775" y="1159425"/>
            <a:ext cx="2394000" cy="30432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22"/>
        <p:cNvGrpSpPr/>
        <p:nvPr/>
      </p:nvGrpSpPr>
      <p:grpSpPr>
        <a:xfrm>
          <a:off x="0" y="0"/>
          <a:ext cx="0" cy="0"/>
          <a:chOff x="0" y="0"/>
          <a:chExt cx="0" cy="0"/>
        </a:xfrm>
      </p:grpSpPr>
      <p:sp>
        <p:nvSpPr>
          <p:cNvPr id="223" name="Google Shape;223;p38"/>
          <p:cNvSpPr/>
          <p:nvPr/>
        </p:nvSpPr>
        <p:spPr>
          <a:xfrm>
            <a:off x="1252500" y="1388600"/>
            <a:ext cx="2901900" cy="34359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38"/>
          <p:cNvSpPr/>
          <p:nvPr/>
        </p:nvSpPr>
        <p:spPr>
          <a:xfrm>
            <a:off x="5080775" y="1388600"/>
            <a:ext cx="2901900" cy="34359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38"/>
          <p:cNvSpPr/>
          <p:nvPr/>
        </p:nvSpPr>
        <p:spPr>
          <a:xfrm>
            <a:off x="6189725" y="1828025"/>
            <a:ext cx="684000" cy="684000"/>
          </a:xfrm>
          <a:prstGeom prst="rect">
            <a:avLst/>
          </a:pr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38"/>
          <p:cNvSpPr txBox="1">
            <a:spLocks noGrp="1"/>
          </p:cNvSpPr>
          <p:nvPr>
            <p:ph type="title"/>
          </p:nvPr>
        </p:nvSpPr>
        <p:spPr>
          <a:xfrm>
            <a:off x="2862600" y="331075"/>
            <a:ext cx="34188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Small Farmers</a:t>
            </a:r>
            <a:endParaRPr/>
          </a:p>
        </p:txBody>
      </p:sp>
      <p:sp>
        <p:nvSpPr>
          <p:cNvPr id="227" name="Google Shape;227;p38"/>
          <p:cNvSpPr txBox="1">
            <a:spLocks noGrp="1"/>
          </p:cNvSpPr>
          <p:nvPr>
            <p:ph type="subTitle" idx="1"/>
          </p:nvPr>
        </p:nvSpPr>
        <p:spPr>
          <a:xfrm>
            <a:off x="1955850" y="4038050"/>
            <a:ext cx="1495200" cy="621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800">
                <a:latin typeface="Montserrat Light"/>
                <a:ea typeface="Montserrat Light"/>
                <a:cs typeface="Montserrat Light"/>
                <a:sym typeface="Montserrat Light"/>
              </a:rPr>
              <a:t>High Costs</a:t>
            </a:r>
            <a:endParaRPr sz="1800">
              <a:latin typeface="Montserrat Light"/>
              <a:ea typeface="Montserrat Light"/>
              <a:cs typeface="Montserrat Light"/>
              <a:sym typeface="Montserrat Light"/>
            </a:endParaRPr>
          </a:p>
        </p:txBody>
      </p:sp>
      <p:sp>
        <p:nvSpPr>
          <p:cNvPr id="228" name="Google Shape;228;p38"/>
          <p:cNvSpPr txBox="1">
            <a:spLocks noGrp="1"/>
          </p:cNvSpPr>
          <p:nvPr>
            <p:ph type="subTitle" idx="2"/>
          </p:nvPr>
        </p:nvSpPr>
        <p:spPr>
          <a:xfrm>
            <a:off x="1470150" y="2784425"/>
            <a:ext cx="2466600" cy="80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 American certification bodies are private, and it can cost up to $1,200 annually to maintain</a:t>
            </a:r>
            <a:endParaRPr/>
          </a:p>
        </p:txBody>
      </p:sp>
      <p:sp>
        <p:nvSpPr>
          <p:cNvPr id="229" name="Google Shape;229;p38"/>
          <p:cNvSpPr txBox="1">
            <a:spLocks noGrp="1"/>
          </p:cNvSpPr>
          <p:nvPr>
            <p:ph type="subTitle" idx="3"/>
          </p:nvPr>
        </p:nvSpPr>
        <p:spPr>
          <a:xfrm>
            <a:off x="5513825" y="4038050"/>
            <a:ext cx="2035800" cy="621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800">
                <a:latin typeface="Montserrat Light"/>
                <a:ea typeface="Montserrat Light"/>
                <a:cs typeface="Montserrat Light"/>
                <a:sym typeface="Montserrat Light"/>
              </a:rPr>
              <a:t>Bureaucratic Barriers</a:t>
            </a:r>
            <a:endParaRPr sz="1800">
              <a:latin typeface="Montserrat Light"/>
              <a:ea typeface="Montserrat Light"/>
              <a:cs typeface="Montserrat Light"/>
              <a:sym typeface="Montserrat Light"/>
            </a:endParaRPr>
          </a:p>
        </p:txBody>
      </p:sp>
      <p:sp>
        <p:nvSpPr>
          <p:cNvPr id="230" name="Google Shape;230;p38"/>
          <p:cNvSpPr txBox="1">
            <a:spLocks noGrp="1"/>
          </p:cNvSpPr>
          <p:nvPr>
            <p:ph type="subTitle" idx="4"/>
          </p:nvPr>
        </p:nvSpPr>
        <p:spPr>
          <a:xfrm>
            <a:off x="5262600" y="2792963"/>
            <a:ext cx="2576100" cy="80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Logistical considerations from legislation, documentation and lengthy transition period</a:t>
            </a:r>
            <a:endParaRPr/>
          </a:p>
        </p:txBody>
      </p:sp>
      <p:grpSp>
        <p:nvGrpSpPr>
          <p:cNvPr id="231" name="Google Shape;231;p38"/>
          <p:cNvGrpSpPr/>
          <p:nvPr/>
        </p:nvGrpSpPr>
        <p:grpSpPr>
          <a:xfrm>
            <a:off x="2519407" y="2002800"/>
            <a:ext cx="368091" cy="334402"/>
            <a:chOff x="-62518200" y="2692475"/>
            <a:chExt cx="318225" cy="289100"/>
          </a:xfrm>
        </p:grpSpPr>
        <p:sp>
          <p:nvSpPr>
            <p:cNvPr id="232" name="Google Shape;232;p38"/>
            <p:cNvSpPr/>
            <p:nvPr/>
          </p:nvSpPr>
          <p:spPr>
            <a:xfrm>
              <a:off x="-62518200" y="2692475"/>
              <a:ext cx="318225" cy="289100"/>
            </a:xfrm>
            <a:custGeom>
              <a:avLst/>
              <a:gdLst/>
              <a:ahLst/>
              <a:cxnLst/>
              <a:rect l="l" t="t" r="r" b="b"/>
              <a:pathLst>
                <a:path w="12729" h="11564" extrusionOk="0">
                  <a:moveTo>
                    <a:pt x="3750" y="851"/>
                  </a:moveTo>
                  <a:cubicBezTo>
                    <a:pt x="5420" y="851"/>
                    <a:pt x="6617" y="1513"/>
                    <a:pt x="6617" y="2112"/>
                  </a:cubicBezTo>
                  <a:cubicBezTo>
                    <a:pt x="6617" y="2679"/>
                    <a:pt x="5420" y="3309"/>
                    <a:pt x="3750" y="3309"/>
                  </a:cubicBezTo>
                  <a:cubicBezTo>
                    <a:pt x="2206" y="3309"/>
                    <a:pt x="851" y="2679"/>
                    <a:pt x="851" y="2112"/>
                  </a:cubicBezTo>
                  <a:cubicBezTo>
                    <a:pt x="851" y="1481"/>
                    <a:pt x="2112" y="851"/>
                    <a:pt x="3750" y="851"/>
                  </a:cubicBezTo>
                  <a:close/>
                  <a:moveTo>
                    <a:pt x="6617" y="3403"/>
                  </a:moveTo>
                  <a:lnTo>
                    <a:pt x="6617" y="3781"/>
                  </a:lnTo>
                  <a:cubicBezTo>
                    <a:pt x="5829" y="4222"/>
                    <a:pt x="5199" y="4884"/>
                    <a:pt x="4821" y="5672"/>
                  </a:cubicBezTo>
                  <a:cubicBezTo>
                    <a:pt x="4475" y="5766"/>
                    <a:pt x="4096" y="5766"/>
                    <a:pt x="3750" y="5766"/>
                  </a:cubicBezTo>
                  <a:cubicBezTo>
                    <a:pt x="2206" y="5766"/>
                    <a:pt x="851" y="5136"/>
                    <a:pt x="851" y="4506"/>
                  </a:cubicBezTo>
                  <a:lnTo>
                    <a:pt x="851" y="3403"/>
                  </a:lnTo>
                  <a:cubicBezTo>
                    <a:pt x="1639" y="3939"/>
                    <a:pt x="2742" y="4159"/>
                    <a:pt x="3750" y="4159"/>
                  </a:cubicBezTo>
                  <a:cubicBezTo>
                    <a:pt x="4727" y="4159"/>
                    <a:pt x="5829" y="3939"/>
                    <a:pt x="6617" y="3403"/>
                  </a:cubicBezTo>
                  <a:close/>
                  <a:moveTo>
                    <a:pt x="883" y="5913"/>
                  </a:moveTo>
                  <a:cubicBezTo>
                    <a:pt x="1396" y="6254"/>
                    <a:pt x="2361" y="6617"/>
                    <a:pt x="3750" y="6617"/>
                  </a:cubicBezTo>
                  <a:cubicBezTo>
                    <a:pt x="4033" y="6617"/>
                    <a:pt x="4254" y="6617"/>
                    <a:pt x="4538" y="6585"/>
                  </a:cubicBezTo>
                  <a:lnTo>
                    <a:pt x="4538" y="6585"/>
                  </a:lnTo>
                  <a:cubicBezTo>
                    <a:pt x="4475" y="6869"/>
                    <a:pt x="4475" y="7184"/>
                    <a:pt x="4475" y="7467"/>
                  </a:cubicBezTo>
                  <a:cubicBezTo>
                    <a:pt x="4475" y="7719"/>
                    <a:pt x="4506" y="7971"/>
                    <a:pt x="4538" y="8255"/>
                  </a:cubicBezTo>
                  <a:cubicBezTo>
                    <a:pt x="4317" y="8287"/>
                    <a:pt x="4033" y="8287"/>
                    <a:pt x="3781" y="8287"/>
                  </a:cubicBezTo>
                  <a:cubicBezTo>
                    <a:pt x="2269" y="8287"/>
                    <a:pt x="883" y="7656"/>
                    <a:pt x="883" y="7026"/>
                  </a:cubicBezTo>
                  <a:lnTo>
                    <a:pt x="883" y="5913"/>
                  </a:lnTo>
                  <a:close/>
                  <a:moveTo>
                    <a:pt x="851" y="8350"/>
                  </a:moveTo>
                  <a:cubicBezTo>
                    <a:pt x="1639" y="8917"/>
                    <a:pt x="2773" y="9106"/>
                    <a:pt x="3750" y="9106"/>
                  </a:cubicBezTo>
                  <a:cubicBezTo>
                    <a:pt x="4096" y="9106"/>
                    <a:pt x="4412" y="9074"/>
                    <a:pt x="4727" y="9043"/>
                  </a:cubicBezTo>
                  <a:cubicBezTo>
                    <a:pt x="4979" y="9547"/>
                    <a:pt x="5294" y="10019"/>
                    <a:pt x="5672" y="10397"/>
                  </a:cubicBezTo>
                  <a:cubicBezTo>
                    <a:pt x="5136" y="10649"/>
                    <a:pt x="4475" y="10775"/>
                    <a:pt x="3750" y="10775"/>
                  </a:cubicBezTo>
                  <a:cubicBezTo>
                    <a:pt x="2112" y="10775"/>
                    <a:pt x="851" y="10082"/>
                    <a:pt x="851" y="9547"/>
                  </a:cubicBezTo>
                  <a:lnTo>
                    <a:pt x="851" y="8350"/>
                  </a:lnTo>
                  <a:close/>
                  <a:moveTo>
                    <a:pt x="8570" y="4159"/>
                  </a:moveTo>
                  <a:cubicBezTo>
                    <a:pt x="10366" y="4159"/>
                    <a:pt x="11878" y="5640"/>
                    <a:pt x="11878" y="7467"/>
                  </a:cubicBezTo>
                  <a:cubicBezTo>
                    <a:pt x="11878" y="9263"/>
                    <a:pt x="10366" y="10775"/>
                    <a:pt x="8570" y="10775"/>
                  </a:cubicBezTo>
                  <a:cubicBezTo>
                    <a:pt x="6743" y="10775"/>
                    <a:pt x="5262" y="9263"/>
                    <a:pt x="5262" y="7467"/>
                  </a:cubicBezTo>
                  <a:cubicBezTo>
                    <a:pt x="5262" y="5609"/>
                    <a:pt x="6743" y="4159"/>
                    <a:pt x="8570" y="4159"/>
                  </a:cubicBezTo>
                  <a:close/>
                  <a:moveTo>
                    <a:pt x="3781" y="1"/>
                  </a:moveTo>
                  <a:cubicBezTo>
                    <a:pt x="1797" y="1"/>
                    <a:pt x="64" y="851"/>
                    <a:pt x="64" y="2112"/>
                  </a:cubicBezTo>
                  <a:lnTo>
                    <a:pt x="64" y="9547"/>
                  </a:lnTo>
                  <a:cubicBezTo>
                    <a:pt x="1" y="10082"/>
                    <a:pt x="442" y="10649"/>
                    <a:pt x="1230" y="11027"/>
                  </a:cubicBezTo>
                  <a:cubicBezTo>
                    <a:pt x="1891" y="11405"/>
                    <a:pt x="2805" y="11563"/>
                    <a:pt x="3750" y="11563"/>
                  </a:cubicBezTo>
                  <a:cubicBezTo>
                    <a:pt x="4790" y="11563"/>
                    <a:pt x="5735" y="11311"/>
                    <a:pt x="6428" y="10964"/>
                  </a:cubicBezTo>
                  <a:cubicBezTo>
                    <a:pt x="7058" y="11342"/>
                    <a:pt x="7814" y="11563"/>
                    <a:pt x="8602" y="11563"/>
                  </a:cubicBezTo>
                  <a:cubicBezTo>
                    <a:pt x="10870" y="11563"/>
                    <a:pt x="12729" y="9704"/>
                    <a:pt x="12729" y="7404"/>
                  </a:cubicBezTo>
                  <a:cubicBezTo>
                    <a:pt x="12729" y="5136"/>
                    <a:pt x="10870" y="3277"/>
                    <a:pt x="8602" y="3277"/>
                  </a:cubicBezTo>
                  <a:cubicBezTo>
                    <a:pt x="8192" y="3277"/>
                    <a:pt x="7846" y="3309"/>
                    <a:pt x="7499" y="3435"/>
                  </a:cubicBezTo>
                  <a:lnTo>
                    <a:pt x="7499" y="2049"/>
                  </a:lnTo>
                  <a:cubicBezTo>
                    <a:pt x="7499" y="1481"/>
                    <a:pt x="7058" y="914"/>
                    <a:pt x="6302" y="536"/>
                  </a:cubicBezTo>
                  <a:cubicBezTo>
                    <a:pt x="5640" y="158"/>
                    <a:pt x="4727" y="1"/>
                    <a:pt x="37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38"/>
            <p:cNvSpPr/>
            <p:nvPr/>
          </p:nvSpPr>
          <p:spPr>
            <a:xfrm>
              <a:off x="-62335475" y="2804325"/>
              <a:ext cx="62250" cy="146525"/>
            </a:xfrm>
            <a:custGeom>
              <a:avLst/>
              <a:gdLst/>
              <a:ahLst/>
              <a:cxnLst/>
              <a:rect l="l" t="t" r="r" b="b"/>
              <a:pathLst>
                <a:path w="2490" h="5861" extrusionOk="0">
                  <a:moveTo>
                    <a:pt x="1261" y="0"/>
                  </a:moveTo>
                  <a:cubicBezTo>
                    <a:pt x="1009" y="0"/>
                    <a:pt x="820" y="189"/>
                    <a:pt x="820" y="410"/>
                  </a:cubicBezTo>
                  <a:lnTo>
                    <a:pt x="820" y="694"/>
                  </a:lnTo>
                  <a:cubicBezTo>
                    <a:pt x="348" y="851"/>
                    <a:pt x="1" y="1324"/>
                    <a:pt x="1" y="1891"/>
                  </a:cubicBezTo>
                  <a:cubicBezTo>
                    <a:pt x="1" y="2552"/>
                    <a:pt x="537" y="2930"/>
                    <a:pt x="978" y="3245"/>
                  </a:cubicBezTo>
                  <a:cubicBezTo>
                    <a:pt x="1293" y="3497"/>
                    <a:pt x="1639" y="3718"/>
                    <a:pt x="1639" y="3970"/>
                  </a:cubicBezTo>
                  <a:cubicBezTo>
                    <a:pt x="1671" y="4254"/>
                    <a:pt x="1482" y="4411"/>
                    <a:pt x="1261" y="4411"/>
                  </a:cubicBezTo>
                  <a:cubicBezTo>
                    <a:pt x="1009" y="4411"/>
                    <a:pt x="820" y="4191"/>
                    <a:pt x="820" y="3970"/>
                  </a:cubicBezTo>
                  <a:cubicBezTo>
                    <a:pt x="820" y="3718"/>
                    <a:pt x="631" y="3529"/>
                    <a:pt x="411" y="3529"/>
                  </a:cubicBezTo>
                  <a:cubicBezTo>
                    <a:pt x="190" y="3529"/>
                    <a:pt x="1" y="3718"/>
                    <a:pt x="1" y="3970"/>
                  </a:cubicBezTo>
                  <a:cubicBezTo>
                    <a:pt x="1" y="4506"/>
                    <a:pt x="348" y="4947"/>
                    <a:pt x="820" y="5136"/>
                  </a:cubicBezTo>
                  <a:lnTo>
                    <a:pt x="820" y="5419"/>
                  </a:lnTo>
                  <a:cubicBezTo>
                    <a:pt x="820" y="5671"/>
                    <a:pt x="1009" y="5860"/>
                    <a:pt x="1261" y="5860"/>
                  </a:cubicBezTo>
                  <a:cubicBezTo>
                    <a:pt x="1482" y="5860"/>
                    <a:pt x="1639" y="5671"/>
                    <a:pt x="1639" y="5419"/>
                  </a:cubicBezTo>
                  <a:lnTo>
                    <a:pt x="1639" y="5136"/>
                  </a:lnTo>
                  <a:cubicBezTo>
                    <a:pt x="2112" y="4978"/>
                    <a:pt x="2458" y="4506"/>
                    <a:pt x="2458" y="3970"/>
                  </a:cubicBezTo>
                  <a:cubicBezTo>
                    <a:pt x="2458" y="3308"/>
                    <a:pt x="1923" y="2899"/>
                    <a:pt x="1482" y="2584"/>
                  </a:cubicBezTo>
                  <a:cubicBezTo>
                    <a:pt x="1167" y="2363"/>
                    <a:pt x="820" y="2111"/>
                    <a:pt x="820" y="1891"/>
                  </a:cubicBezTo>
                  <a:cubicBezTo>
                    <a:pt x="820" y="1639"/>
                    <a:pt x="1009" y="1450"/>
                    <a:pt x="1261" y="1450"/>
                  </a:cubicBezTo>
                  <a:cubicBezTo>
                    <a:pt x="1482" y="1450"/>
                    <a:pt x="1639" y="1639"/>
                    <a:pt x="1639" y="1891"/>
                  </a:cubicBezTo>
                  <a:cubicBezTo>
                    <a:pt x="1639" y="2111"/>
                    <a:pt x="1860" y="2300"/>
                    <a:pt x="2049" y="2300"/>
                  </a:cubicBezTo>
                  <a:cubicBezTo>
                    <a:pt x="2269" y="2300"/>
                    <a:pt x="2490" y="2111"/>
                    <a:pt x="2490" y="1891"/>
                  </a:cubicBezTo>
                  <a:cubicBezTo>
                    <a:pt x="2490" y="1324"/>
                    <a:pt x="2112" y="883"/>
                    <a:pt x="1639" y="694"/>
                  </a:cubicBezTo>
                  <a:lnTo>
                    <a:pt x="1639" y="410"/>
                  </a:lnTo>
                  <a:cubicBezTo>
                    <a:pt x="1639" y="189"/>
                    <a:pt x="1450" y="0"/>
                    <a:pt x="12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4" name="Google Shape;234;p38"/>
          <p:cNvGrpSpPr/>
          <p:nvPr/>
        </p:nvGrpSpPr>
        <p:grpSpPr>
          <a:xfrm>
            <a:off x="6347226" y="1985762"/>
            <a:ext cx="368987" cy="368525"/>
            <a:chOff x="-60620800" y="2304600"/>
            <a:chExt cx="319000" cy="318600"/>
          </a:xfrm>
        </p:grpSpPr>
        <p:sp>
          <p:nvSpPr>
            <p:cNvPr id="235" name="Google Shape;235;p38"/>
            <p:cNvSpPr/>
            <p:nvPr/>
          </p:nvSpPr>
          <p:spPr>
            <a:xfrm>
              <a:off x="-60620800" y="2304600"/>
              <a:ext cx="319000" cy="318600"/>
            </a:xfrm>
            <a:custGeom>
              <a:avLst/>
              <a:gdLst/>
              <a:ahLst/>
              <a:cxnLst/>
              <a:rect l="l" t="t" r="r" b="b"/>
              <a:pathLst>
                <a:path w="12760" h="12744" extrusionOk="0">
                  <a:moveTo>
                    <a:pt x="10939" y="845"/>
                  </a:moveTo>
                  <a:cubicBezTo>
                    <a:pt x="10969" y="845"/>
                    <a:pt x="11001" y="853"/>
                    <a:pt x="11027" y="866"/>
                  </a:cubicBezTo>
                  <a:lnTo>
                    <a:pt x="11752" y="1276"/>
                  </a:lnTo>
                  <a:cubicBezTo>
                    <a:pt x="11783" y="1339"/>
                    <a:pt x="11815" y="1433"/>
                    <a:pt x="11783" y="1465"/>
                  </a:cubicBezTo>
                  <a:lnTo>
                    <a:pt x="11437" y="2063"/>
                  </a:lnTo>
                  <a:lnTo>
                    <a:pt x="10491" y="1496"/>
                  </a:lnTo>
                  <a:lnTo>
                    <a:pt x="10838" y="898"/>
                  </a:lnTo>
                  <a:cubicBezTo>
                    <a:pt x="10856" y="861"/>
                    <a:pt x="10897" y="845"/>
                    <a:pt x="10939" y="845"/>
                  </a:cubicBezTo>
                  <a:close/>
                  <a:moveTo>
                    <a:pt x="10050" y="2252"/>
                  </a:moveTo>
                  <a:lnTo>
                    <a:pt x="10995" y="2819"/>
                  </a:lnTo>
                  <a:lnTo>
                    <a:pt x="8916" y="6379"/>
                  </a:lnTo>
                  <a:lnTo>
                    <a:pt x="7971" y="5844"/>
                  </a:lnTo>
                  <a:lnTo>
                    <a:pt x="10050" y="2252"/>
                  </a:lnTo>
                  <a:close/>
                  <a:moveTo>
                    <a:pt x="7813" y="6663"/>
                  </a:moveTo>
                  <a:lnTo>
                    <a:pt x="8318" y="6978"/>
                  </a:lnTo>
                  <a:lnTo>
                    <a:pt x="7782" y="7324"/>
                  </a:lnTo>
                  <a:lnTo>
                    <a:pt x="7813" y="6663"/>
                  </a:lnTo>
                  <a:close/>
                  <a:moveTo>
                    <a:pt x="11342" y="5245"/>
                  </a:moveTo>
                  <a:cubicBezTo>
                    <a:pt x="11594" y="5245"/>
                    <a:pt x="11752" y="5434"/>
                    <a:pt x="11752" y="5686"/>
                  </a:cubicBezTo>
                  <a:lnTo>
                    <a:pt x="11752" y="11483"/>
                  </a:lnTo>
                  <a:cubicBezTo>
                    <a:pt x="11752" y="11704"/>
                    <a:pt x="11531" y="11893"/>
                    <a:pt x="11342" y="11893"/>
                  </a:cubicBezTo>
                  <a:lnTo>
                    <a:pt x="1197" y="11893"/>
                  </a:lnTo>
                  <a:cubicBezTo>
                    <a:pt x="945" y="11893"/>
                    <a:pt x="788" y="11704"/>
                    <a:pt x="788" y="11483"/>
                  </a:cubicBezTo>
                  <a:lnTo>
                    <a:pt x="788" y="5686"/>
                  </a:lnTo>
                  <a:cubicBezTo>
                    <a:pt x="788" y="5434"/>
                    <a:pt x="977" y="5245"/>
                    <a:pt x="1197" y="5245"/>
                  </a:cubicBezTo>
                  <a:lnTo>
                    <a:pt x="7372" y="5245"/>
                  </a:lnTo>
                  <a:lnTo>
                    <a:pt x="7057" y="5749"/>
                  </a:lnTo>
                  <a:cubicBezTo>
                    <a:pt x="7026" y="5812"/>
                    <a:pt x="7026" y="5875"/>
                    <a:pt x="7026" y="5970"/>
                  </a:cubicBezTo>
                  <a:lnTo>
                    <a:pt x="6900" y="7734"/>
                  </a:lnTo>
                  <a:lnTo>
                    <a:pt x="5545" y="7734"/>
                  </a:lnTo>
                  <a:cubicBezTo>
                    <a:pt x="5325" y="7734"/>
                    <a:pt x="5167" y="7923"/>
                    <a:pt x="5167" y="8175"/>
                  </a:cubicBezTo>
                  <a:cubicBezTo>
                    <a:pt x="5167" y="8396"/>
                    <a:pt x="5356" y="8585"/>
                    <a:pt x="5545" y="8585"/>
                  </a:cubicBezTo>
                  <a:lnTo>
                    <a:pt x="10523" y="8585"/>
                  </a:lnTo>
                  <a:cubicBezTo>
                    <a:pt x="10743" y="8585"/>
                    <a:pt x="10964" y="8396"/>
                    <a:pt x="10964" y="8175"/>
                  </a:cubicBezTo>
                  <a:cubicBezTo>
                    <a:pt x="10964" y="7923"/>
                    <a:pt x="10743" y="7734"/>
                    <a:pt x="10523" y="7734"/>
                  </a:cubicBezTo>
                  <a:lnTo>
                    <a:pt x="8633" y="7734"/>
                  </a:lnTo>
                  <a:lnTo>
                    <a:pt x="9294" y="7293"/>
                  </a:lnTo>
                  <a:cubicBezTo>
                    <a:pt x="9326" y="7261"/>
                    <a:pt x="9420" y="7230"/>
                    <a:pt x="9420" y="7135"/>
                  </a:cubicBezTo>
                  <a:lnTo>
                    <a:pt x="10523" y="5245"/>
                  </a:lnTo>
                  <a:close/>
                  <a:moveTo>
                    <a:pt x="10933" y="0"/>
                  </a:moveTo>
                  <a:cubicBezTo>
                    <a:pt x="10599" y="0"/>
                    <a:pt x="10280" y="175"/>
                    <a:pt x="10113" y="488"/>
                  </a:cubicBezTo>
                  <a:lnTo>
                    <a:pt x="9578" y="1433"/>
                  </a:lnTo>
                  <a:lnTo>
                    <a:pt x="7877" y="4395"/>
                  </a:lnTo>
                  <a:lnTo>
                    <a:pt x="1229" y="4395"/>
                  </a:lnTo>
                  <a:cubicBezTo>
                    <a:pt x="567" y="4395"/>
                    <a:pt x="0" y="4930"/>
                    <a:pt x="0" y="5592"/>
                  </a:cubicBezTo>
                  <a:lnTo>
                    <a:pt x="0" y="11483"/>
                  </a:lnTo>
                  <a:cubicBezTo>
                    <a:pt x="0" y="12145"/>
                    <a:pt x="567" y="12743"/>
                    <a:pt x="1229" y="12743"/>
                  </a:cubicBezTo>
                  <a:lnTo>
                    <a:pt x="11374" y="12743"/>
                  </a:lnTo>
                  <a:cubicBezTo>
                    <a:pt x="12067" y="12743"/>
                    <a:pt x="12602" y="12176"/>
                    <a:pt x="12602" y="11483"/>
                  </a:cubicBezTo>
                  <a:lnTo>
                    <a:pt x="12602" y="5686"/>
                  </a:lnTo>
                  <a:cubicBezTo>
                    <a:pt x="12602" y="5025"/>
                    <a:pt x="12067" y="4458"/>
                    <a:pt x="11374" y="4458"/>
                  </a:cubicBezTo>
                  <a:lnTo>
                    <a:pt x="11027" y="4458"/>
                  </a:lnTo>
                  <a:lnTo>
                    <a:pt x="12508" y="1937"/>
                  </a:lnTo>
                  <a:cubicBezTo>
                    <a:pt x="12760" y="1433"/>
                    <a:pt x="12602" y="835"/>
                    <a:pt x="12130" y="551"/>
                  </a:cubicBezTo>
                  <a:lnTo>
                    <a:pt x="11437" y="141"/>
                  </a:lnTo>
                  <a:cubicBezTo>
                    <a:pt x="11277" y="46"/>
                    <a:pt x="11103" y="0"/>
                    <a:pt x="1093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38"/>
            <p:cNvSpPr/>
            <p:nvPr/>
          </p:nvSpPr>
          <p:spPr>
            <a:xfrm>
              <a:off x="-60491625" y="2560150"/>
              <a:ext cx="144925" cy="20525"/>
            </a:xfrm>
            <a:custGeom>
              <a:avLst/>
              <a:gdLst/>
              <a:ahLst/>
              <a:cxnLst/>
              <a:rect l="l" t="t" r="r" b="b"/>
              <a:pathLst>
                <a:path w="5797" h="821" extrusionOk="0">
                  <a:moveTo>
                    <a:pt x="378" y="1"/>
                  </a:moveTo>
                  <a:cubicBezTo>
                    <a:pt x="158" y="1"/>
                    <a:pt x="0" y="190"/>
                    <a:pt x="0" y="411"/>
                  </a:cubicBezTo>
                  <a:cubicBezTo>
                    <a:pt x="0" y="663"/>
                    <a:pt x="189" y="820"/>
                    <a:pt x="378" y="820"/>
                  </a:cubicBezTo>
                  <a:lnTo>
                    <a:pt x="5356" y="820"/>
                  </a:lnTo>
                  <a:cubicBezTo>
                    <a:pt x="5576" y="820"/>
                    <a:pt x="5797" y="631"/>
                    <a:pt x="5797" y="411"/>
                  </a:cubicBezTo>
                  <a:cubicBezTo>
                    <a:pt x="5797" y="190"/>
                    <a:pt x="5576" y="1"/>
                    <a:pt x="535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38"/>
            <p:cNvSpPr/>
            <p:nvPr/>
          </p:nvSpPr>
          <p:spPr>
            <a:xfrm>
              <a:off x="-60573550" y="2445950"/>
              <a:ext cx="62250" cy="146525"/>
            </a:xfrm>
            <a:custGeom>
              <a:avLst/>
              <a:gdLst/>
              <a:ahLst/>
              <a:cxnLst/>
              <a:rect l="l" t="t" r="r" b="b"/>
              <a:pathLst>
                <a:path w="2490" h="5861" extrusionOk="0">
                  <a:moveTo>
                    <a:pt x="1229" y="1"/>
                  </a:moveTo>
                  <a:cubicBezTo>
                    <a:pt x="977" y="1"/>
                    <a:pt x="820" y="190"/>
                    <a:pt x="820" y="410"/>
                  </a:cubicBezTo>
                  <a:lnTo>
                    <a:pt x="820" y="694"/>
                  </a:lnTo>
                  <a:cubicBezTo>
                    <a:pt x="347" y="851"/>
                    <a:pt x="1" y="1324"/>
                    <a:pt x="1" y="1891"/>
                  </a:cubicBezTo>
                  <a:cubicBezTo>
                    <a:pt x="1" y="2553"/>
                    <a:pt x="568" y="2931"/>
                    <a:pt x="977" y="3246"/>
                  </a:cubicBezTo>
                  <a:cubicBezTo>
                    <a:pt x="1292" y="3498"/>
                    <a:pt x="1670" y="3718"/>
                    <a:pt x="1670" y="3970"/>
                  </a:cubicBezTo>
                  <a:cubicBezTo>
                    <a:pt x="1670" y="4191"/>
                    <a:pt x="1450" y="4348"/>
                    <a:pt x="1229" y="4348"/>
                  </a:cubicBezTo>
                  <a:cubicBezTo>
                    <a:pt x="977" y="4348"/>
                    <a:pt x="820" y="4159"/>
                    <a:pt x="820" y="3970"/>
                  </a:cubicBezTo>
                  <a:cubicBezTo>
                    <a:pt x="820" y="3718"/>
                    <a:pt x="631" y="3529"/>
                    <a:pt x="442" y="3529"/>
                  </a:cubicBezTo>
                  <a:cubicBezTo>
                    <a:pt x="190" y="3529"/>
                    <a:pt x="1" y="3718"/>
                    <a:pt x="1" y="3970"/>
                  </a:cubicBezTo>
                  <a:cubicBezTo>
                    <a:pt x="1" y="4506"/>
                    <a:pt x="347" y="4947"/>
                    <a:pt x="820" y="5136"/>
                  </a:cubicBezTo>
                  <a:lnTo>
                    <a:pt x="820" y="5420"/>
                  </a:lnTo>
                  <a:cubicBezTo>
                    <a:pt x="820" y="5672"/>
                    <a:pt x="1040" y="5861"/>
                    <a:pt x="1229" y="5861"/>
                  </a:cubicBezTo>
                  <a:cubicBezTo>
                    <a:pt x="1450" y="5861"/>
                    <a:pt x="1670" y="5672"/>
                    <a:pt x="1670" y="5420"/>
                  </a:cubicBezTo>
                  <a:lnTo>
                    <a:pt x="1670" y="5136"/>
                  </a:lnTo>
                  <a:cubicBezTo>
                    <a:pt x="2143" y="4979"/>
                    <a:pt x="2489" y="4506"/>
                    <a:pt x="2489" y="3970"/>
                  </a:cubicBezTo>
                  <a:cubicBezTo>
                    <a:pt x="2489" y="3309"/>
                    <a:pt x="1922" y="2899"/>
                    <a:pt x="1513" y="2584"/>
                  </a:cubicBezTo>
                  <a:cubicBezTo>
                    <a:pt x="1198" y="2364"/>
                    <a:pt x="820" y="2112"/>
                    <a:pt x="820" y="1891"/>
                  </a:cubicBezTo>
                  <a:cubicBezTo>
                    <a:pt x="788" y="1639"/>
                    <a:pt x="977" y="1450"/>
                    <a:pt x="1229" y="1450"/>
                  </a:cubicBezTo>
                  <a:cubicBezTo>
                    <a:pt x="1450" y="1450"/>
                    <a:pt x="1670" y="1639"/>
                    <a:pt x="1670" y="1891"/>
                  </a:cubicBezTo>
                  <a:cubicBezTo>
                    <a:pt x="1670" y="2112"/>
                    <a:pt x="1859" y="2269"/>
                    <a:pt x="2048" y="2269"/>
                  </a:cubicBezTo>
                  <a:cubicBezTo>
                    <a:pt x="2300" y="2269"/>
                    <a:pt x="2489" y="2080"/>
                    <a:pt x="2489" y="1891"/>
                  </a:cubicBezTo>
                  <a:cubicBezTo>
                    <a:pt x="2489" y="1324"/>
                    <a:pt x="2143" y="883"/>
                    <a:pt x="1670" y="694"/>
                  </a:cubicBezTo>
                  <a:lnTo>
                    <a:pt x="1670" y="410"/>
                  </a:lnTo>
                  <a:cubicBezTo>
                    <a:pt x="1670" y="190"/>
                    <a:pt x="1450" y="1"/>
                    <a:pt x="122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8" name="Google Shape;238;p38"/>
          <p:cNvSpPr/>
          <p:nvPr/>
        </p:nvSpPr>
        <p:spPr>
          <a:xfrm>
            <a:off x="2361450" y="1828025"/>
            <a:ext cx="684000" cy="684000"/>
          </a:xfrm>
          <a:prstGeom prst="rect">
            <a:avLst/>
          </a:pr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9"/>
          <p:cNvSpPr txBox="1">
            <a:spLocks noGrp="1"/>
          </p:cNvSpPr>
          <p:nvPr>
            <p:ph type="subTitle" idx="1"/>
          </p:nvPr>
        </p:nvSpPr>
        <p:spPr>
          <a:xfrm>
            <a:off x="2365500" y="1172300"/>
            <a:ext cx="2767200" cy="382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Montserrat"/>
                <a:ea typeface="Montserrat"/>
                <a:cs typeface="Montserrat"/>
                <a:sym typeface="Montserrat"/>
              </a:rPr>
              <a:t>Growing the sector</a:t>
            </a:r>
            <a:endParaRPr>
              <a:latin typeface="Montserrat"/>
              <a:ea typeface="Montserrat"/>
              <a:cs typeface="Montserrat"/>
              <a:sym typeface="Montserrat"/>
            </a:endParaRPr>
          </a:p>
        </p:txBody>
      </p:sp>
      <p:sp>
        <p:nvSpPr>
          <p:cNvPr id="244" name="Google Shape;244;p39"/>
          <p:cNvSpPr txBox="1">
            <a:spLocks noGrp="1"/>
          </p:cNvSpPr>
          <p:nvPr>
            <p:ph type="subTitle" idx="2"/>
          </p:nvPr>
        </p:nvSpPr>
        <p:spPr>
          <a:xfrm>
            <a:off x="2358650" y="1545325"/>
            <a:ext cx="43002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Acquiring brands and commitments to regenerative agriculture.</a:t>
            </a:r>
            <a:endParaRPr/>
          </a:p>
        </p:txBody>
      </p:sp>
      <p:sp>
        <p:nvSpPr>
          <p:cNvPr id="245" name="Google Shape;245;p39"/>
          <p:cNvSpPr txBox="1">
            <a:spLocks noGrp="1"/>
          </p:cNvSpPr>
          <p:nvPr>
            <p:ph type="subTitle" idx="4"/>
          </p:nvPr>
        </p:nvSpPr>
        <p:spPr>
          <a:xfrm>
            <a:off x="3673275" y="2738025"/>
            <a:ext cx="37083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Using profits to support the supply chain of small organic farmers.</a:t>
            </a:r>
            <a:endParaRPr/>
          </a:p>
        </p:txBody>
      </p:sp>
      <p:sp>
        <p:nvSpPr>
          <p:cNvPr id="246" name="Google Shape;246;p39"/>
          <p:cNvSpPr txBox="1">
            <a:spLocks noGrp="1"/>
          </p:cNvSpPr>
          <p:nvPr>
            <p:ph type="subTitle" idx="6"/>
          </p:nvPr>
        </p:nvSpPr>
        <p:spPr>
          <a:xfrm>
            <a:off x="4968250" y="3930725"/>
            <a:ext cx="31881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Taking advantage of ethical consumerism while still engaging in industrial agriculture.</a:t>
            </a:r>
            <a:endParaRPr/>
          </a:p>
        </p:txBody>
      </p:sp>
      <p:sp>
        <p:nvSpPr>
          <p:cNvPr id="247" name="Google Shape;247;p39"/>
          <p:cNvSpPr txBox="1">
            <a:spLocks noGrp="1"/>
          </p:cNvSpPr>
          <p:nvPr>
            <p:ph type="title"/>
          </p:nvPr>
        </p:nvSpPr>
        <p:spPr>
          <a:xfrm>
            <a:off x="324600" y="268275"/>
            <a:ext cx="41937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Corporations</a:t>
            </a:r>
            <a:endParaRPr b="1"/>
          </a:p>
        </p:txBody>
      </p:sp>
      <p:sp>
        <p:nvSpPr>
          <p:cNvPr id="248" name="Google Shape;248;p39"/>
          <p:cNvSpPr/>
          <p:nvPr/>
        </p:nvSpPr>
        <p:spPr>
          <a:xfrm rot="5400000">
            <a:off x="705125" y="526150"/>
            <a:ext cx="629400" cy="2238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39"/>
          <p:cNvSpPr/>
          <p:nvPr/>
        </p:nvSpPr>
        <p:spPr>
          <a:xfrm rot="5400000">
            <a:off x="1355325" y="1061400"/>
            <a:ext cx="629400" cy="35529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39"/>
          <p:cNvSpPr/>
          <p:nvPr/>
        </p:nvSpPr>
        <p:spPr>
          <a:xfrm rot="5400000">
            <a:off x="2002901" y="1567225"/>
            <a:ext cx="629400" cy="48477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51" name="Google Shape;251;p39"/>
          <p:cNvPicPr preferRelativeResize="0"/>
          <p:nvPr/>
        </p:nvPicPr>
        <p:blipFill>
          <a:blip r:embed="rId3">
            <a:alphaModFix/>
          </a:blip>
          <a:stretch>
            <a:fillRect/>
          </a:stretch>
        </p:blipFill>
        <p:spPr>
          <a:xfrm>
            <a:off x="6827593" y="268275"/>
            <a:ext cx="1927281" cy="1124251"/>
          </a:xfrm>
          <a:prstGeom prst="rect">
            <a:avLst/>
          </a:prstGeom>
          <a:noFill/>
          <a:ln>
            <a:noFill/>
          </a:ln>
        </p:spPr>
      </p:pic>
      <p:pic>
        <p:nvPicPr>
          <p:cNvPr id="252" name="Google Shape;252;p39"/>
          <p:cNvPicPr preferRelativeResize="0"/>
          <p:nvPr/>
        </p:nvPicPr>
        <p:blipFill>
          <a:blip r:embed="rId4">
            <a:alphaModFix/>
          </a:blip>
          <a:stretch>
            <a:fillRect/>
          </a:stretch>
        </p:blipFill>
        <p:spPr>
          <a:xfrm>
            <a:off x="7682950" y="1287963"/>
            <a:ext cx="1071925" cy="714375"/>
          </a:xfrm>
          <a:prstGeom prst="rect">
            <a:avLst/>
          </a:prstGeom>
          <a:noFill/>
          <a:ln>
            <a:noFill/>
          </a:ln>
        </p:spPr>
      </p:pic>
      <p:sp>
        <p:nvSpPr>
          <p:cNvPr id="253" name="Google Shape;253;p39"/>
          <p:cNvSpPr txBox="1">
            <a:spLocks noGrp="1"/>
          </p:cNvSpPr>
          <p:nvPr>
            <p:ph type="subTitle" idx="1"/>
          </p:nvPr>
        </p:nvSpPr>
        <p:spPr>
          <a:xfrm>
            <a:off x="3673275" y="2404113"/>
            <a:ext cx="2767200" cy="382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Montserrat"/>
                <a:ea typeface="Montserrat"/>
                <a:cs typeface="Montserrat"/>
                <a:sym typeface="Montserrat"/>
              </a:rPr>
              <a:t>CSR Initiatives</a:t>
            </a:r>
            <a:endParaRPr>
              <a:latin typeface="Montserrat"/>
              <a:ea typeface="Montserrat"/>
              <a:cs typeface="Montserrat"/>
              <a:sym typeface="Montserrat"/>
            </a:endParaRPr>
          </a:p>
        </p:txBody>
      </p:sp>
      <p:sp>
        <p:nvSpPr>
          <p:cNvPr id="254" name="Google Shape;254;p39"/>
          <p:cNvSpPr txBox="1">
            <a:spLocks noGrp="1"/>
          </p:cNvSpPr>
          <p:nvPr>
            <p:ph type="subTitle" idx="1"/>
          </p:nvPr>
        </p:nvSpPr>
        <p:spPr>
          <a:xfrm>
            <a:off x="4968250" y="3596813"/>
            <a:ext cx="2767200" cy="382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Montserrat"/>
                <a:ea typeface="Montserrat"/>
                <a:cs typeface="Montserrat"/>
                <a:sym typeface="Montserrat"/>
              </a:rPr>
              <a:t>Greenwashing</a:t>
            </a:r>
            <a:endParaRPr>
              <a:latin typeface="Montserrat"/>
              <a:ea typeface="Montserrat"/>
              <a:cs typeface="Montserrat"/>
              <a:sym typeface="Montserrat"/>
            </a:endParaRPr>
          </a:p>
        </p:txBody>
      </p:sp>
      <p:sp>
        <p:nvSpPr>
          <p:cNvPr id="255" name="Google Shape;255;p39"/>
          <p:cNvSpPr/>
          <p:nvPr/>
        </p:nvSpPr>
        <p:spPr>
          <a:xfrm>
            <a:off x="4177474" y="3775963"/>
            <a:ext cx="428012" cy="430235"/>
          </a:xfrm>
          <a:custGeom>
            <a:avLst/>
            <a:gdLst/>
            <a:ahLst/>
            <a:cxnLst/>
            <a:rect l="l" t="t" r="r" b="b"/>
            <a:pathLst>
              <a:path w="12131" h="12194" extrusionOk="0">
                <a:moveTo>
                  <a:pt x="4632" y="725"/>
                </a:moveTo>
                <a:cubicBezTo>
                  <a:pt x="5609" y="725"/>
                  <a:pt x="6396" y="1513"/>
                  <a:pt x="6396" y="2490"/>
                </a:cubicBezTo>
                <a:cubicBezTo>
                  <a:pt x="6365" y="2679"/>
                  <a:pt x="6522" y="2836"/>
                  <a:pt x="6680" y="2899"/>
                </a:cubicBezTo>
                <a:cubicBezTo>
                  <a:pt x="7341" y="2994"/>
                  <a:pt x="7814" y="3592"/>
                  <a:pt x="7814" y="4317"/>
                </a:cubicBezTo>
                <a:cubicBezTo>
                  <a:pt x="7814" y="4695"/>
                  <a:pt x="7656" y="5042"/>
                  <a:pt x="7404" y="5325"/>
                </a:cubicBezTo>
                <a:cubicBezTo>
                  <a:pt x="7184" y="5483"/>
                  <a:pt x="7278" y="5798"/>
                  <a:pt x="7530" y="5924"/>
                </a:cubicBezTo>
                <a:cubicBezTo>
                  <a:pt x="8129" y="6207"/>
                  <a:pt x="8539" y="6869"/>
                  <a:pt x="8539" y="7530"/>
                </a:cubicBezTo>
                <a:cubicBezTo>
                  <a:pt x="8539" y="8507"/>
                  <a:pt x="7751" y="9295"/>
                  <a:pt x="6774" y="9295"/>
                </a:cubicBezTo>
                <a:lnTo>
                  <a:pt x="4979" y="9295"/>
                </a:lnTo>
                <a:lnTo>
                  <a:pt x="4979" y="6932"/>
                </a:lnTo>
                <a:lnTo>
                  <a:pt x="6333" y="5609"/>
                </a:lnTo>
                <a:cubicBezTo>
                  <a:pt x="6491" y="5451"/>
                  <a:pt x="6491" y="5231"/>
                  <a:pt x="6333" y="5073"/>
                </a:cubicBezTo>
                <a:cubicBezTo>
                  <a:pt x="6254" y="4994"/>
                  <a:pt x="6168" y="4955"/>
                  <a:pt x="6081" y="4955"/>
                </a:cubicBezTo>
                <a:cubicBezTo>
                  <a:pt x="5995" y="4955"/>
                  <a:pt x="5908" y="4994"/>
                  <a:pt x="5829" y="5073"/>
                </a:cubicBezTo>
                <a:lnTo>
                  <a:pt x="4979" y="5924"/>
                </a:lnTo>
                <a:lnTo>
                  <a:pt x="4979" y="2490"/>
                </a:lnTo>
                <a:cubicBezTo>
                  <a:pt x="4979" y="2301"/>
                  <a:pt x="4821" y="2143"/>
                  <a:pt x="4632" y="2143"/>
                </a:cubicBezTo>
                <a:cubicBezTo>
                  <a:pt x="4443" y="2143"/>
                  <a:pt x="4285" y="2301"/>
                  <a:pt x="4285" y="2490"/>
                </a:cubicBezTo>
                <a:lnTo>
                  <a:pt x="4285" y="4506"/>
                </a:lnTo>
                <a:lnTo>
                  <a:pt x="3466" y="3655"/>
                </a:lnTo>
                <a:cubicBezTo>
                  <a:pt x="3388" y="3577"/>
                  <a:pt x="3293" y="3537"/>
                  <a:pt x="3198" y="3537"/>
                </a:cubicBezTo>
                <a:cubicBezTo>
                  <a:pt x="3104" y="3537"/>
                  <a:pt x="3009" y="3577"/>
                  <a:pt x="2931" y="3655"/>
                </a:cubicBezTo>
                <a:cubicBezTo>
                  <a:pt x="2773" y="3844"/>
                  <a:pt x="2773" y="4033"/>
                  <a:pt x="2931" y="4191"/>
                </a:cubicBezTo>
                <a:lnTo>
                  <a:pt x="4285" y="5514"/>
                </a:lnTo>
                <a:lnTo>
                  <a:pt x="4285" y="7373"/>
                </a:lnTo>
                <a:lnTo>
                  <a:pt x="3466" y="6554"/>
                </a:lnTo>
                <a:cubicBezTo>
                  <a:pt x="3388" y="6475"/>
                  <a:pt x="3293" y="6436"/>
                  <a:pt x="3198" y="6436"/>
                </a:cubicBezTo>
                <a:cubicBezTo>
                  <a:pt x="3104" y="6436"/>
                  <a:pt x="3009" y="6475"/>
                  <a:pt x="2931" y="6554"/>
                </a:cubicBezTo>
                <a:cubicBezTo>
                  <a:pt x="2773" y="6711"/>
                  <a:pt x="2773" y="6900"/>
                  <a:pt x="2931" y="7058"/>
                </a:cubicBezTo>
                <a:lnTo>
                  <a:pt x="4285" y="8413"/>
                </a:lnTo>
                <a:lnTo>
                  <a:pt x="4285" y="9295"/>
                </a:lnTo>
                <a:lnTo>
                  <a:pt x="2521" y="9295"/>
                </a:lnTo>
                <a:cubicBezTo>
                  <a:pt x="1513" y="9295"/>
                  <a:pt x="694" y="8507"/>
                  <a:pt x="694" y="7530"/>
                </a:cubicBezTo>
                <a:cubicBezTo>
                  <a:pt x="694" y="6837"/>
                  <a:pt x="1103" y="6207"/>
                  <a:pt x="1734" y="5924"/>
                </a:cubicBezTo>
                <a:cubicBezTo>
                  <a:pt x="1954" y="5798"/>
                  <a:pt x="1986" y="5514"/>
                  <a:pt x="1828" y="5325"/>
                </a:cubicBezTo>
                <a:cubicBezTo>
                  <a:pt x="1576" y="5042"/>
                  <a:pt x="1418" y="4695"/>
                  <a:pt x="1418" y="4317"/>
                </a:cubicBezTo>
                <a:cubicBezTo>
                  <a:pt x="1418" y="3624"/>
                  <a:pt x="1891" y="3057"/>
                  <a:pt x="2584" y="2899"/>
                </a:cubicBezTo>
                <a:cubicBezTo>
                  <a:pt x="2742" y="2836"/>
                  <a:pt x="2899" y="2679"/>
                  <a:pt x="2868" y="2490"/>
                </a:cubicBezTo>
                <a:cubicBezTo>
                  <a:pt x="2868" y="1513"/>
                  <a:pt x="3655" y="725"/>
                  <a:pt x="4632" y="725"/>
                </a:cubicBezTo>
                <a:close/>
                <a:moveTo>
                  <a:pt x="7467" y="725"/>
                </a:moveTo>
                <a:cubicBezTo>
                  <a:pt x="8444" y="725"/>
                  <a:pt x="9295" y="1513"/>
                  <a:pt x="9232" y="2584"/>
                </a:cubicBezTo>
                <a:cubicBezTo>
                  <a:pt x="9232" y="2742"/>
                  <a:pt x="9358" y="2899"/>
                  <a:pt x="9515" y="2931"/>
                </a:cubicBezTo>
                <a:cubicBezTo>
                  <a:pt x="10177" y="3057"/>
                  <a:pt x="10712" y="3624"/>
                  <a:pt x="10712" y="4348"/>
                </a:cubicBezTo>
                <a:cubicBezTo>
                  <a:pt x="10712" y="4726"/>
                  <a:pt x="10555" y="5105"/>
                  <a:pt x="10271" y="5357"/>
                </a:cubicBezTo>
                <a:cubicBezTo>
                  <a:pt x="10082" y="5514"/>
                  <a:pt x="10145" y="5829"/>
                  <a:pt x="10397" y="5955"/>
                </a:cubicBezTo>
                <a:cubicBezTo>
                  <a:pt x="11027" y="6239"/>
                  <a:pt x="11406" y="6900"/>
                  <a:pt x="11406" y="7562"/>
                </a:cubicBezTo>
                <a:cubicBezTo>
                  <a:pt x="11406" y="8570"/>
                  <a:pt x="10586" y="9358"/>
                  <a:pt x="9610" y="9358"/>
                </a:cubicBezTo>
                <a:lnTo>
                  <a:pt x="8507" y="9358"/>
                </a:lnTo>
                <a:cubicBezTo>
                  <a:pt x="8980" y="8885"/>
                  <a:pt x="9232" y="8224"/>
                  <a:pt x="9232" y="7562"/>
                </a:cubicBezTo>
                <a:cubicBezTo>
                  <a:pt x="9232" y="6743"/>
                  <a:pt x="8854" y="5987"/>
                  <a:pt x="8192" y="5514"/>
                </a:cubicBezTo>
                <a:cubicBezTo>
                  <a:pt x="8413" y="5168"/>
                  <a:pt x="8539" y="4789"/>
                  <a:pt x="8539" y="4348"/>
                </a:cubicBezTo>
                <a:cubicBezTo>
                  <a:pt x="8539" y="3435"/>
                  <a:pt x="7940" y="2616"/>
                  <a:pt x="7089" y="2332"/>
                </a:cubicBezTo>
                <a:cubicBezTo>
                  <a:pt x="7058" y="1828"/>
                  <a:pt x="6837" y="1387"/>
                  <a:pt x="6554" y="1009"/>
                </a:cubicBezTo>
                <a:cubicBezTo>
                  <a:pt x="6837" y="788"/>
                  <a:pt x="7152" y="725"/>
                  <a:pt x="7467" y="725"/>
                </a:cubicBezTo>
                <a:close/>
                <a:moveTo>
                  <a:pt x="7121" y="10019"/>
                </a:moveTo>
                <a:lnTo>
                  <a:pt x="7121" y="11469"/>
                </a:lnTo>
                <a:lnTo>
                  <a:pt x="4979" y="11469"/>
                </a:lnTo>
                <a:lnTo>
                  <a:pt x="4979" y="10019"/>
                </a:lnTo>
                <a:close/>
                <a:moveTo>
                  <a:pt x="4632" y="1"/>
                </a:moveTo>
                <a:cubicBezTo>
                  <a:pt x="3340" y="1"/>
                  <a:pt x="2269" y="1009"/>
                  <a:pt x="2175" y="2301"/>
                </a:cubicBezTo>
                <a:cubicBezTo>
                  <a:pt x="1292" y="2616"/>
                  <a:pt x="694" y="3403"/>
                  <a:pt x="694" y="4317"/>
                </a:cubicBezTo>
                <a:cubicBezTo>
                  <a:pt x="694" y="4726"/>
                  <a:pt x="820" y="5136"/>
                  <a:pt x="1072" y="5483"/>
                </a:cubicBezTo>
                <a:cubicBezTo>
                  <a:pt x="379" y="5955"/>
                  <a:pt x="1" y="6711"/>
                  <a:pt x="1" y="7530"/>
                </a:cubicBezTo>
                <a:cubicBezTo>
                  <a:pt x="1" y="8917"/>
                  <a:pt x="1135" y="10019"/>
                  <a:pt x="2521" y="10019"/>
                </a:cubicBezTo>
                <a:lnTo>
                  <a:pt x="4285" y="10019"/>
                </a:lnTo>
                <a:lnTo>
                  <a:pt x="4285" y="11469"/>
                </a:lnTo>
                <a:lnTo>
                  <a:pt x="2521" y="11469"/>
                </a:lnTo>
                <a:cubicBezTo>
                  <a:pt x="2332" y="11469"/>
                  <a:pt x="2175" y="11626"/>
                  <a:pt x="2175" y="11815"/>
                </a:cubicBezTo>
                <a:cubicBezTo>
                  <a:pt x="2175" y="12036"/>
                  <a:pt x="2332" y="12193"/>
                  <a:pt x="2521" y="12193"/>
                </a:cubicBezTo>
                <a:lnTo>
                  <a:pt x="9641" y="12193"/>
                </a:lnTo>
                <a:cubicBezTo>
                  <a:pt x="9830" y="12193"/>
                  <a:pt x="9988" y="12036"/>
                  <a:pt x="9988" y="11815"/>
                </a:cubicBezTo>
                <a:cubicBezTo>
                  <a:pt x="9988" y="11626"/>
                  <a:pt x="9830" y="11469"/>
                  <a:pt x="9641" y="11469"/>
                </a:cubicBezTo>
                <a:lnTo>
                  <a:pt x="7877" y="11469"/>
                </a:lnTo>
                <a:lnTo>
                  <a:pt x="7877" y="10019"/>
                </a:lnTo>
                <a:lnTo>
                  <a:pt x="9610" y="10019"/>
                </a:lnTo>
                <a:cubicBezTo>
                  <a:pt x="10964" y="10019"/>
                  <a:pt x="12130" y="8917"/>
                  <a:pt x="12130" y="7530"/>
                </a:cubicBezTo>
                <a:cubicBezTo>
                  <a:pt x="12130" y="6711"/>
                  <a:pt x="11721" y="5955"/>
                  <a:pt x="11059" y="5483"/>
                </a:cubicBezTo>
                <a:cubicBezTo>
                  <a:pt x="11280" y="5136"/>
                  <a:pt x="11406" y="4726"/>
                  <a:pt x="11406" y="4317"/>
                </a:cubicBezTo>
                <a:cubicBezTo>
                  <a:pt x="11406" y="3403"/>
                  <a:pt x="10838" y="2584"/>
                  <a:pt x="9956" y="2301"/>
                </a:cubicBezTo>
                <a:cubicBezTo>
                  <a:pt x="9830" y="1040"/>
                  <a:pt x="8791" y="1"/>
                  <a:pt x="7467" y="1"/>
                </a:cubicBezTo>
                <a:cubicBezTo>
                  <a:pt x="6963" y="1"/>
                  <a:pt x="6459" y="158"/>
                  <a:pt x="6050" y="442"/>
                </a:cubicBezTo>
                <a:cubicBezTo>
                  <a:pt x="5672" y="158"/>
                  <a:pt x="5168" y="1"/>
                  <a:pt x="46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300"/>
          </a:p>
        </p:txBody>
      </p:sp>
      <p:sp>
        <p:nvSpPr>
          <p:cNvPr id="256" name="Google Shape;256;p39"/>
          <p:cNvSpPr/>
          <p:nvPr/>
        </p:nvSpPr>
        <p:spPr>
          <a:xfrm>
            <a:off x="2864821" y="2624137"/>
            <a:ext cx="431293" cy="427447"/>
          </a:xfrm>
          <a:custGeom>
            <a:avLst/>
            <a:gdLst/>
            <a:ahLst/>
            <a:cxnLst/>
            <a:rect l="l" t="t" r="r" b="b"/>
            <a:pathLst>
              <a:path w="12224" h="12115" extrusionOk="0">
                <a:moveTo>
                  <a:pt x="3245" y="741"/>
                </a:moveTo>
                <a:cubicBezTo>
                  <a:pt x="3497" y="993"/>
                  <a:pt x="3938" y="1465"/>
                  <a:pt x="3938" y="2033"/>
                </a:cubicBezTo>
                <a:cubicBezTo>
                  <a:pt x="3938" y="2568"/>
                  <a:pt x="3497" y="3104"/>
                  <a:pt x="3245" y="3324"/>
                </a:cubicBezTo>
                <a:cubicBezTo>
                  <a:pt x="2962" y="3041"/>
                  <a:pt x="2520" y="2568"/>
                  <a:pt x="2520" y="2033"/>
                </a:cubicBezTo>
                <a:cubicBezTo>
                  <a:pt x="2520" y="1528"/>
                  <a:pt x="2962" y="993"/>
                  <a:pt x="3245" y="741"/>
                </a:cubicBezTo>
                <a:close/>
                <a:moveTo>
                  <a:pt x="8979" y="741"/>
                </a:moveTo>
                <a:cubicBezTo>
                  <a:pt x="9263" y="993"/>
                  <a:pt x="9704" y="1465"/>
                  <a:pt x="9704" y="2033"/>
                </a:cubicBezTo>
                <a:cubicBezTo>
                  <a:pt x="9704" y="2568"/>
                  <a:pt x="9263" y="3104"/>
                  <a:pt x="8979" y="3324"/>
                </a:cubicBezTo>
                <a:cubicBezTo>
                  <a:pt x="8695" y="3041"/>
                  <a:pt x="8286" y="2568"/>
                  <a:pt x="8286" y="2033"/>
                </a:cubicBezTo>
                <a:cubicBezTo>
                  <a:pt x="8286" y="1528"/>
                  <a:pt x="8758" y="993"/>
                  <a:pt x="8979" y="741"/>
                </a:cubicBezTo>
                <a:close/>
                <a:moveTo>
                  <a:pt x="1827" y="3482"/>
                </a:moveTo>
                <a:cubicBezTo>
                  <a:pt x="2394" y="3482"/>
                  <a:pt x="2899" y="3954"/>
                  <a:pt x="2899" y="4553"/>
                </a:cubicBezTo>
                <a:lnTo>
                  <a:pt x="2899" y="4899"/>
                </a:lnTo>
                <a:lnTo>
                  <a:pt x="2520" y="4899"/>
                </a:lnTo>
                <a:cubicBezTo>
                  <a:pt x="1922" y="4899"/>
                  <a:pt x="1449" y="4427"/>
                  <a:pt x="1449" y="3828"/>
                </a:cubicBezTo>
                <a:lnTo>
                  <a:pt x="1449" y="3482"/>
                </a:lnTo>
                <a:close/>
                <a:moveTo>
                  <a:pt x="5041" y="3482"/>
                </a:moveTo>
                <a:lnTo>
                  <a:pt x="5041" y="3828"/>
                </a:lnTo>
                <a:cubicBezTo>
                  <a:pt x="5041" y="4427"/>
                  <a:pt x="4568" y="4899"/>
                  <a:pt x="3970" y="4899"/>
                </a:cubicBezTo>
                <a:lnTo>
                  <a:pt x="3623" y="4899"/>
                </a:lnTo>
                <a:lnTo>
                  <a:pt x="3623" y="4553"/>
                </a:lnTo>
                <a:cubicBezTo>
                  <a:pt x="3623" y="3954"/>
                  <a:pt x="4096" y="3482"/>
                  <a:pt x="4694" y="3482"/>
                </a:cubicBezTo>
                <a:close/>
                <a:moveTo>
                  <a:pt x="7561" y="3482"/>
                </a:moveTo>
                <a:cubicBezTo>
                  <a:pt x="8160" y="3482"/>
                  <a:pt x="8632" y="3954"/>
                  <a:pt x="8632" y="4553"/>
                </a:cubicBezTo>
                <a:lnTo>
                  <a:pt x="8632" y="4899"/>
                </a:lnTo>
                <a:lnTo>
                  <a:pt x="8286" y="4899"/>
                </a:lnTo>
                <a:cubicBezTo>
                  <a:pt x="7687" y="4899"/>
                  <a:pt x="7215" y="4427"/>
                  <a:pt x="7215" y="3828"/>
                </a:cubicBezTo>
                <a:lnTo>
                  <a:pt x="7215" y="3482"/>
                </a:lnTo>
                <a:close/>
                <a:moveTo>
                  <a:pt x="10806" y="3482"/>
                </a:moveTo>
                <a:lnTo>
                  <a:pt x="10806" y="3828"/>
                </a:lnTo>
                <a:cubicBezTo>
                  <a:pt x="10806" y="4427"/>
                  <a:pt x="10334" y="4899"/>
                  <a:pt x="9735" y="4899"/>
                </a:cubicBezTo>
                <a:lnTo>
                  <a:pt x="9389" y="4899"/>
                </a:lnTo>
                <a:lnTo>
                  <a:pt x="9389" y="4553"/>
                </a:lnTo>
                <a:cubicBezTo>
                  <a:pt x="9389" y="3954"/>
                  <a:pt x="9861" y="3482"/>
                  <a:pt x="10428" y="3482"/>
                </a:cubicBezTo>
                <a:close/>
                <a:moveTo>
                  <a:pt x="1827" y="5624"/>
                </a:moveTo>
                <a:cubicBezTo>
                  <a:pt x="2394" y="5624"/>
                  <a:pt x="2899" y="6065"/>
                  <a:pt x="2899" y="6664"/>
                </a:cubicBezTo>
                <a:lnTo>
                  <a:pt x="2899" y="7042"/>
                </a:lnTo>
                <a:lnTo>
                  <a:pt x="2520" y="7042"/>
                </a:lnTo>
                <a:cubicBezTo>
                  <a:pt x="1922" y="7042"/>
                  <a:pt x="1449" y="6569"/>
                  <a:pt x="1449" y="5971"/>
                </a:cubicBezTo>
                <a:lnTo>
                  <a:pt x="1449" y="5624"/>
                </a:lnTo>
                <a:close/>
                <a:moveTo>
                  <a:pt x="7561" y="5624"/>
                </a:moveTo>
                <a:cubicBezTo>
                  <a:pt x="8160" y="5624"/>
                  <a:pt x="8632" y="6065"/>
                  <a:pt x="8632" y="6664"/>
                </a:cubicBezTo>
                <a:lnTo>
                  <a:pt x="8632" y="7042"/>
                </a:lnTo>
                <a:lnTo>
                  <a:pt x="8286" y="7042"/>
                </a:lnTo>
                <a:cubicBezTo>
                  <a:pt x="7687" y="7042"/>
                  <a:pt x="7215" y="6569"/>
                  <a:pt x="7215" y="5971"/>
                </a:cubicBezTo>
                <a:lnTo>
                  <a:pt x="7215" y="5624"/>
                </a:lnTo>
                <a:close/>
                <a:moveTo>
                  <a:pt x="5009" y="5656"/>
                </a:moveTo>
                <a:lnTo>
                  <a:pt x="5009" y="6002"/>
                </a:lnTo>
                <a:cubicBezTo>
                  <a:pt x="5009" y="6601"/>
                  <a:pt x="4537" y="7073"/>
                  <a:pt x="3938" y="7073"/>
                </a:cubicBezTo>
                <a:lnTo>
                  <a:pt x="3592" y="7073"/>
                </a:lnTo>
                <a:lnTo>
                  <a:pt x="3592" y="6727"/>
                </a:lnTo>
                <a:cubicBezTo>
                  <a:pt x="3592" y="6128"/>
                  <a:pt x="4064" y="5656"/>
                  <a:pt x="4663" y="5656"/>
                </a:cubicBezTo>
                <a:close/>
                <a:moveTo>
                  <a:pt x="10806" y="5656"/>
                </a:moveTo>
                <a:lnTo>
                  <a:pt x="10806" y="6002"/>
                </a:lnTo>
                <a:cubicBezTo>
                  <a:pt x="10806" y="6601"/>
                  <a:pt x="10334" y="7073"/>
                  <a:pt x="9735" y="7073"/>
                </a:cubicBezTo>
                <a:lnTo>
                  <a:pt x="9389" y="7073"/>
                </a:lnTo>
                <a:lnTo>
                  <a:pt x="9389" y="6727"/>
                </a:lnTo>
                <a:cubicBezTo>
                  <a:pt x="9389" y="6128"/>
                  <a:pt x="9861" y="5656"/>
                  <a:pt x="10428" y="5656"/>
                </a:cubicBezTo>
                <a:close/>
                <a:moveTo>
                  <a:pt x="1827" y="7766"/>
                </a:moveTo>
                <a:cubicBezTo>
                  <a:pt x="2394" y="7766"/>
                  <a:pt x="2899" y="8239"/>
                  <a:pt x="2899" y="8838"/>
                </a:cubicBezTo>
                <a:lnTo>
                  <a:pt x="2899" y="9184"/>
                </a:lnTo>
                <a:lnTo>
                  <a:pt x="2520" y="9184"/>
                </a:lnTo>
                <a:cubicBezTo>
                  <a:pt x="1922" y="9184"/>
                  <a:pt x="1449" y="8712"/>
                  <a:pt x="1449" y="8144"/>
                </a:cubicBezTo>
                <a:lnTo>
                  <a:pt x="1449" y="7766"/>
                </a:lnTo>
                <a:close/>
                <a:moveTo>
                  <a:pt x="5041" y="7766"/>
                </a:moveTo>
                <a:lnTo>
                  <a:pt x="5041" y="8144"/>
                </a:lnTo>
                <a:cubicBezTo>
                  <a:pt x="5041" y="8712"/>
                  <a:pt x="4568" y="9184"/>
                  <a:pt x="3970" y="9184"/>
                </a:cubicBezTo>
                <a:lnTo>
                  <a:pt x="3623" y="9184"/>
                </a:lnTo>
                <a:lnTo>
                  <a:pt x="3623" y="8838"/>
                </a:lnTo>
                <a:cubicBezTo>
                  <a:pt x="3623" y="8239"/>
                  <a:pt x="4096" y="7766"/>
                  <a:pt x="4694" y="7766"/>
                </a:cubicBezTo>
                <a:close/>
                <a:moveTo>
                  <a:pt x="7561" y="7766"/>
                </a:moveTo>
                <a:cubicBezTo>
                  <a:pt x="8160" y="7766"/>
                  <a:pt x="8632" y="8239"/>
                  <a:pt x="8632" y="8838"/>
                </a:cubicBezTo>
                <a:lnTo>
                  <a:pt x="8632" y="9184"/>
                </a:lnTo>
                <a:lnTo>
                  <a:pt x="8286" y="9184"/>
                </a:lnTo>
                <a:cubicBezTo>
                  <a:pt x="7687" y="9184"/>
                  <a:pt x="7215" y="8712"/>
                  <a:pt x="7215" y="8144"/>
                </a:cubicBezTo>
                <a:lnTo>
                  <a:pt x="7215" y="7766"/>
                </a:lnTo>
                <a:close/>
                <a:moveTo>
                  <a:pt x="10806" y="7766"/>
                </a:moveTo>
                <a:lnTo>
                  <a:pt x="10806" y="8144"/>
                </a:lnTo>
                <a:cubicBezTo>
                  <a:pt x="10806" y="8712"/>
                  <a:pt x="10334" y="9184"/>
                  <a:pt x="9735" y="9184"/>
                </a:cubicBezTo>
                <a:lnTo>
                  <a:pt x="9389" y="9184"/>
                </a:lnTo>
                <a:lnTo>
                  <a:pt x="9389" y="8838"/>
                </a:lnTo>
                <a:cubicBezTo>
                  <a:pt x="9389" y="8239"/>
                  <a:pt x="9861" y="7766"/>
                  <a:pt x="10428" y="7766"/>
                </a:cubicBezTo>
                <a:close/>
                <a:moveTo>
                  <a:pt x="3214" y="0"/>
                </a:moveTo>
                <a:cubicBezTo>
                  <a:pt x="3135" y="0"/>
                  <a:pt x="3056" y="16"/>
                  <a:pt x="2993" y="48"/>
                </a:cubicBezTo>
                <a:cubicBezTo>
                  <a:pt x="2962" y="79"/>
                  <a:pt x="1796" y="961"/>
                  <a:pt x="1796" y="2127"/>
                </a:cubicBezTo>
                <a:cubicBezTo>
                  <a:pt x="1796" y="2379"/>
                  <a:pt x="1827" y="2663"/>
                  <a:pt x="1953" y="2852"/>
                </a:cubicBezTo>
                <a:lnTo>
                  <a:pt x="1071" y="2852"/>
                </a:lnTo>
                <a:cubicBezTo>
                  <a:pt x="882" y="2852"/>
                  <a:pt x="725" y="3009"/>
                  <a:pt x="725" y="3198"/>
                </a:cubicBezTo>
                <a:lnTo>
                  <a:pt x="725" y="3923"/>
                </a:lnTo>
                <a:cubicBezTo>
                  <a:pt x="725" y="4301"/>
                  <a:pt x="851" y="4710"/>
                  <a:pt x="1071" y="4994"/>
                </a:cubicBezTo>
                <a:cubicBezTo>
                  <a:pt x="882" y="4994"/>
                  <a:pt x="725" y="5152"/>
                  <a:pt x="725" y="5341"/>
                </a:cubicBezTo>
                <a:lnTo>
                  <a:pt x="725" y="6034"/>
                </a:lnTo>
                <a:cubicBezTo>
                  <a:pt x="725" y="6443"/>
                  <a:pt x="851" y="6821"/>
                  <a:pt x="1071" y="7105"/>
                </a:cubicBezTo>
                <a:cubicBezTo>
                  <a:pt x="882" y="7105"/>
                  <a:pt x="725" y="7262"/>
                  <a:pt x="725" y="7451"/>
                </a:cubicBezTo>
                <a:lnTo>
                  <a:pt x="725" y="8176"/>
                </a:lnTo>
                <a:cubicBezTo>
                  <a:pt x="725" y="9153"/>
                  <a:pt x="1512" y="9940"/>
                  <a:pt x="2489" y="9940"/>
                </a:cubicBezTo>
                <a:lnTo>
                  <a:pt x="2836" y="9940"/>
                </a:lnTo>
                <a:lnTo>
                  <a:pt x="2836" y="11389"/>
                </a:lnTo>
                <a:lnTo>
                  <a:pt x="378" y="11389"/>
                </a:lnTo>
                <a:cubicBezTo>
                  <a:pt x="158" y="11389"/>
                  <a:pt x="0" y="11547"/>
                  <a:pt x="0" y="11768"/>
                </a:cubicBezTo>
                <a:cubicBezTo>
                  <a:pt x="0" y="11957"/>
                  <a:pt x="158" y="12114"/>
                  <a:pt x="378" y="12114"/>
                </a:cubicBezTo>
                <a:lnTo>
                  <a:pt x="11814" y="12114"/>
                </a:lnTo>
                <a:cubicBezTo>
                  <a:pt x="12035" y="12114"/>
                  <a:pt x="12192" y="11957"/>
                  <a:pt x="12192" y="11768"/>
                </a:cubicBezTo>
                <a:cubicBezTo>
                  <a:pt x="12224" y="11547"/>
                  <a:pt x="12066" y="11389"/>
                  <a:pt x="11846" y="11389"/>
                </a:cubicBezTo>
                <a:lnTo>
                  <a:pt x="9389" y="11389"/>
                </a:lnTo>
                <a:lnTo>
                  <a:pt x="9389" y="9940"/>
                </a:lnTo>
                <a:lnTo>
                  <a:pt x="9735" y="9940"/>
                </a:lnTo>
                <a:cubicBezTo>
                  <a:pt x="10712" y="9940"/>
                  <a:pt x="11499" y="9153"/>
                  <a:pt x="11499" y="8176"/>
                </a:cubicBezTo>
                <a:lnTo>
                  <a:pt x="11499" y="7451"/>
                </a:lnTo>
                <a:cubicBezTo>
                  <a:pt x="11499" y="7262"/>
                  <a:pt x="11342" y="7105"/>
                  <a:pt x="11153" y="7105"/>
                </a:cubicBezTo>
                <a:cubicBezTo>
                  <a:pt x="11373" y="6790"/>
                  <a:pt x="11499" y="6443"/>
                  <a:pt x="11499" y="6034"/>
                </a:cubicBezTo>
                <a:lnTo>
                  <a:pt x="11499" y="5341"/>
                </a:lnTo>
                <a:cubicBezTo>
                  <a:pt x="11499" y="5152"/>
                  <a:pt x="11342" y="4994"/>
                  <a:pt x="11153" y="4994"/>
                </a:cubicBezTo>
                <a:cubicBezTo>
                  <a:pt x="11373" y="4679"/>
                  <a:pt x="11499" y="4301"/>
                  <a:pt x="11499" y="3923"/>
                </a:cubicBezTo>
                <a:lnTo>
                  <a:pt x="11499" y="3198"/>
                </a:lnTo>
                <a:cubicBezTo>
                  <a:pt x="11499" y="3009"/>
                  <a:pt x="11342" y="2852"/>
                  <a:pt x="11153" y="2852"/>
                </a:cubicBezTo>
                <a:lnTo>
                  <a:pt x="10271" y="2852"/>
                </a:lnTo>
                <a:cubicBezTo>
                  <a:pt x="10365" y="2631"/>
                  <a:pt x="10428" y="2379"/>
                  <a:pt x="10428" y="2127"/>
                </a:cubicBezTo>
                <a:cubicBezTo>
                  <a:pt x="10428" y="993"/>
                  <a:pt x="9263" y="79"/>
                  <a:pt x="9231" y="48"/>
                </a:cubicBezTo>
                <a:cubicBezTo>
                  <a:pt x="9168" y="16"/>
                  <a:pt x="9089" y="0"/>
                  <a:pt x="9010" y="0"/>
                </a:cubicBezTo>
                <a:cubicBezTo>
                  <a:pt x="8932" y="0"/>
                  <a:pt x="8853" y="16"/>
                  <a:pt x="8790" y="48"/>
                </a:cubicBezTo>
                <a:cubicBezTo>
                  <a:pt x="8758" y="79"/>
                  <a:pt x="7561" y="961"/>
                  <a:pt x="7561" y="2127"/>
                </a:cubicBezTo>
                <a:cubicBezTo>
                  <a:pt x="7561" y="2379"/>
                  <a:pt x="7624" y="2663"/>
                  <a:pt x="7719" y="2852"/>
                </a:cubicBezTo>
                <a:lnTo>
                  <a:pt x="6868" y="2852"/>
                </a:lnTo>
                <a:cubicBezTo>
                  <a:pt x="6679" y="2852"/>
                  <a:pt x="6522" y="3009"/>
                  <a:pt x="6522" y="3198"/>
                </a:cubicBezTo>
                <a:lnTo>
                  <a:pt x="6522" y="3923"/>
                </a:lnTo>
                <a:cubicBezTo>
                  <a:pt x="6522" y="4301"/>
                  <a:pt x="6616" y="4710"/>
                  <a:pt x="6868" y="4994"/>
                </a:cubicBezTo>
                <a:cubicBezTo>
                  <a:pt x="6679" y="4994"/>
                  <a:pt x="6522" y="5152"/>
                  <a:pt x="6522" y="5341"/>
                </a:cubicBezTo>
                <a:lnTo>
                  <a:pt x="6522" y="6034"/>
                </a:lnTo>
                <a:cubicBezTo>
                  <a:pt x="6522" y="6443"/>
                  <a:pt x="6616" y="6821"/>
                  <a:pt x="6868" y="7105"/>
                </a:cubicBezTo>
                <a:cubicBezTo>
                  <a:pt x="6679" y="7105"/>
                  <a:pt x="6522" y="7262"/>
                  <a:pt x="6522" y="7451"/>
                </a:cubicBezTo>
                <a:lnTo>
                  <a:pt x="6522" y="8176"/>
                </a:lnTo>
                <a:cubicBezTo>
                  <a:pt x="6522" y="9153"/>
                  <a:pt x="7309" y="9940"/>
                  <a:pt x="8286" y="9940"/>
                </a:cubicBezTo>
                <a:lnTo>
                  <a:pt x="8632" y="9940"/>
                </a:lnTo>
                <a:lnTo>
                  <a:pt x="8632" y="11389"/>
                </a:lnTo>
                <a:lnTo>
                  <a:pt x="3592" y="11389"/>
                </a:lnTo>
                <a:lnTo>
                  <a:pt x="3592" y="9940"/>
                </a:lnTo>
                <a:lnTo>
                  <a:pt x="3938" y="9940"/>
                </a:lnTo>
                <a:cubicBezTo>
                  <a:pt x="4946" y="9940"/>
                  <a:pt x="5734" y="9153"/>
                  <a:pt x="5734" y="8176"/>
                </a:cubicBezTo>
                <a:lnTo>
                  <a:pt x="5734" y="7451"/>
                </a:lnTo>
                <a:cubicBezTo>
                  <a:pt x="5734" y="7262"/>
                  <a:pt x="5576" y="7105"/>
                  <a:pt x="5356" y="7105"/>
                </a:cubicBezTo>
                <a:cubicBezTo>
                  <a:pt x="5608" y="6790"/>
                  <a:pt x="5734" y="6443"/>
                  <a:pt x="5734" y="6034"/>
                </a:cubicBezTo>
                <a:lnTo>
                  <a:pt x="5734" y="5341"/>
                </a:lnTo>
                <a:cubicBezTo>
                  <a:pt x="5734" y="5152"/>
                  <a:pt x="5576" y="4994"/>
                  <a:pt x="5356" y="4994"/>
                </a:cubicBezTo>
                <a:cubicBezTo>
                  <a:pt x="5608" y="4679"/>
                  <a:pt x="5734" y="4301"/>
                  <a:pt x="5734" y="3923"/>
                </a:cubicBezTo>
                <a:lnTo>
                  <a:pt x="5734" y="3198"/>
                </a:lnTo>
                <a:cubicBezTo>
                  <a:pt x="5734" y="3009"/>
                  <a:pt x="5576" y="2852"/>
                  <a:pt x="5356" y="2852"/>
                </a:cubicBezTo>
                <a:lnTo>
                  <a:pt x="4505" y="2852"/>
                </a:lnTo>
                <a:cubicBezTo>
                  <a:pt x="4568" y="2631"/>
                  <a:pt x="4663" y="2379"/>
                  <a:pt x="4663" y="2127"/>
                </a:cubicBezTo>
                <a:cubicBezTo>
                  <a:pt x="4663" y="993"/>
                  <a:pt x="3466" y="79"/>
                  <a:pt x="3434" y="48"/>
                </a:cubicBezTo>
                <a:cubicBezTo>
                  <a:pt x="3371" y="16"/>
                  <a:pt x="3292" y="0"/>
                  <a:pt x="32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300"/>
          </a:p>
        </p:txBody>
      </p:sp>
      <p:sp>
        <p:nvSpPr>
          <p:cNvPr id="257" name="Google Shape;257;p39"/>
          <p:cNvSpPr/>
          <p:nvPr/>
        </p:nvSpPr>
        <p:spPr>
          <a:xfrm>
            <a:off x="1592400" y="1431424"/>
            <a:ext cx="394422" cy="427443"/>
          </a:xfrm>
          <a:custGeom>
            <a:avLst/>
            <a:gdLst/>
            <a:ahLst/>
            <a:cxnLst/>
            <a:rect l="l" t="t" r="r" b="b"/>
            <a:pathLst>
              <a:path w="17831" h="19326" extrusionOk="0">
                <a:moveTo>
                  <a:pt x="7090" y="1417"/>
                </a:moveTo>
                <a:lnTo>
                  <a:pt x="7090" y="1417"/>
                </a:lnTo>
                <a:cubicBezTo>
                  <a:pt x="7570" y="1746"/>
                  <a:pt x="8228" y="2317"/>
                  <a:pt x="8533" y="3111"/>
                </a:cubicBezTo>
                <a:cubicBezTo>
                  <a:pt x="8835" y="3905"/>
                  <a:pt x="8727" y="4766"/>
                  <a:pt x="8591" y="5337"/>
                </a:cubicBezTo>
                <a:cubicBezTo>
                  <a:pt x="8111" y="5004"/>
                  <a:pt x="7452" y="4437"/>
                  <a:pt x="7148" y="3643"/>
                </a:cubicBezTo>
                <a:cubicBezTo>
                  <a:pt x="6843" y="2848"/>
                  <a:pt x="6954" y="1985"/>
                  <a:pt x="7090" y="1417"/>
                </a:cubicBezTo>
                <a:close/>
                <a:moveTo>
                  <a:pt x="12577" y="5533"/>
                </a:moveTo>
                <a:cubicBezTo>
                  <a:pt x="12772" y="5533"/>
                  <a:pt x="12967" y="5549"/>
                  <a:pt x="13162" y="5581"/>
                </a:cubicBezTo>
                <a:cubicBezTo>
                  <a:pt x="15215" y="5913"/>
                  <a:pt x="16623" y="7906"/>
                  <a:pt x="16299" y="10023"/>
                </a:cubicBezTo>
                <a:cubicBezTo>
                  <a:pt x="15711" y="13866"/>
                  <a:pt x="14596" y="16484"/>
                  <a:pt x="13078" y="17592"/>
                </a:cubicBezTo>
                <a:cubicBezTo>
                  <a:pt x="12526" y="17996"/>
                  <a:pt x="11929" y="18194"/>
                  <a:pt x="11264" y="18194"/>
                </a:cubicBezTo>
                <a:cubicBezTo>
                  <a:pt x="11073" y="18194"/>
                  <a:pt x="10877" y="18177"/>
                  <a:pt x="10674" y="18145"/>
                </a:cubicBezTo>
                <a:cubicBezTo>
                  <a:pt x="10119" y="18054"/>
                  <a:pt x="9681" y="17828"/>
                  <a:pt x="9334" y="17454"/>
                </a:cubicBezTo>
                <a:cubicBezTo>
                  <a:pt x="9222" y="17333"/>
                  <a:pt x="9070" y="17272"/>
                  <a:pt x="8918" y="17272"/>
                </a:cubicBezTo>
                <a:cubicBezTo>
                  <a:pt x="8767" y="17272"/>
                  <a:pt x="8615" y="17333"/>
                  <a:pt x="8503" y="17454"/>
                </a:cubicBezTo>
                <a:cubicBezTo>
                  <a:pt x="8156" y="17831"/>
                  <a:pt x="7715" y="18057"/>
                  <a:pt x="7160" y="18145"/>
                </a:cubicBezTo>
                <a:cubicBezTo>
                  <a:pt x="6958" y="18177"/>
                  <a:pt x="6762" y="18194"/>
                  <a:pt x="6571" y="18194"/>
                </a:cubicBezTo>
                <a:cubicBezTo>
                  <a:pt x="5907" y="18194"/>
                  <a:pt x="5310" y="17996"/>
                  <a:pt x="4756" y="17592"/>
                </a:cubicBezTo>
                <a:cubicBezTo>
                  <a:pt x="3237" y="16484"/>
                  <a:pt x="2126" y="13869"/>
                  <a:pt x="1537" y="10023"/>
                </a:cubicBezTo>
                <a:cubicBezTo>
                  <a:pt x="1214" y="7906"/>
                  <a:pt x="2621" y="5913"/>
                  <a:pt x="4675" y="5581"/>
                </a:cubicBezTo>
                <a:cubicBezTo>
                  <a:pt x="4869" y="5549"/>
                  <a:pt x="5065" y="5533"/>
                  <a:pt x="5260" y="5533"/>
                </a:cubicBezTo>
                <a:cubicBezTo>
                  <a:pt x="6062" y="5533"/>
                  <a:pt x="6848" y="5799"/>
                  <a:pt x="7492" y="6300"/>
                </a:cubicBezTo>
                <a:cubicBezTo>
                  <a:pt x="7913" y="6620"/>
                  <a:pt x="8416" y="6780"/>
                  <a:pt x="8918" y="6780"/>
                </a:cubicBezTo>
                <a:cubicBezTo>
                  <a:pt x="9421" y="6780"/>
                  <a:pt x="9924" y="6620"/>
                  <a:pt x="10345" y="6300"/>
                </a:cubicBezTo>
                <a:cubicBezTo>
                  <a:pt x="10989" y="5799"/>
                  <a:pt x="11775" y="5533"/>
                  <a:pt x="12577" y="5533"/>
                </a:cubicBezTo>
                <a:close/>
                <a:moveTo>
                  <a:pt x="6762" y="0"/>
                </a:moveTo>
                <a:cubicBezTo>
                  <a:pt x="6543" y="0"/>
                  <a:pt x="6335" y="128"/>
                  <a:pt x="6242" y="345"/>
                </a:cubicBezTo>
                <a:cubicBezTo>
                  <a:pt x="6208" y="424"/>
                  <a:pt x="5420" y="2302"/>
                  <a:pt x="6091" y="4047"/>
                </a:cubicBezTo>
                <a:cubicBezTo>
                  <a:pt x="6154" y="4207"/>
                  <a:pt x="6227" y="4364"/>
                  <a:pt x="6308" y="4518"/>
                </a:cubicBezTo>
                <a:cubicBezTo>
                  <a:pt x="5965" y="4440"/>
                  <a:pt x="5614" y="4401"/>
                  <a:pt x="5262" y="4401"/>
                </a:cubicBezTo>
                <a:cubicBezTo>
                  <a:pt x="5004" y="4401"/>
                  <a:pt x="4746" y="4422"/>
                  <a:pt x="4490" y="4464"/>
                </a:cubicBezTo>
                <a:cubicBezTo>
                  <a:pt x="1827" y="4893"/>
                  <a:pt x="0" y="7462"/>
                  <a:pt x="417" y="10192"/>
                </a:cubicBezTo>
                <a:cubicBezTo>
                  <a:pt x="713" y="12139"/>
                  <a:pt x="1148" y="13812"/>
                  <a:pt x="1706" y="15162"/>
                </a:cubicBezTo>
                <a:cubicBezTo>
                  <a:pt x="2341" y="16693"/>
                  <a:pt x="3141" y="17819"/>
                  <a:pt x="4086" y="18507"/>
                </a:cubicBezTo>
                <a:cubicBezTo>
                  <a:pt x="4833" y="19051"/>
                  <a:pt x="5666" y="19325"/>
                  <a:pt x="6571" y="19325"/>
                </a:cubicBezTo>
                <a:cubicBezTo>
                  <a:pt x="6821" y="19325"/>
                  <a:pt x="7077" y="19304"/>
                  <a:pt x="7338" y="19262"/>
                </a:cubicBezTo>
                <a:cubicBezTo>
                  <a:pt x="7942" y="19163"/>
                  <a:pt x="8470" y="18942"/>
                  <a:pt x="8914" y="18601"/>
                </a:cubicBezTo>
                <a:cubicBezTo>
                  <a:pt x="9361" y="18942"/>
                  <a:pt x="9889" y="19163"/>
                  <a:pt x="10493" y="19262"/>
                </a:cubicBezTo>
                <a:cubicBezTo>
                  <a:pt x="10747" y="19301"/>
                  <a:pt x="11000" y="19323"/>
                  <a:pt x="11260" y="19326"/>
                </a:cubicBezTo>
                <a:cubicBezTo>
                  <a:pt x="12163" y="19326"/>
                  <a:pt x="12996" y="19051"/>
                  <a:pt x="13742" y="18504"/>
                </a:cubicBezTo>
                <a:cubicBezTo>
                  <a:pt x="14687" y="17816"/>
                  <a:pt x="15490" y="16693"/>
                  <a:pt x="16124" y="15162"/>
                </a:cubicBezTo>
                <a:cubicBezTo>
                  <a:pt x="16686" y="13812"/>
                  <a:pt x="17121" y="12139"/>
                  <a:pt x="17417" y="10195"/>
                </a:cubicBezTo>
                <a:cubicBezTo>
                  <a:pt x="17830" y="7465"/>
                  <a:pt x="16007" y="4893"/>
                  <a:pt x="13343" y="4464"/>
                </a:cubicBezTo>
                <a:cubicBezTo>
                  <a:pt x="13086" y="4421"/>
                  <a:pt x="12827" y="4400"/>
                  <a:pt x="12570" y="4400"/>
                </a:cubicBezTo>
                <a:cubicBezTo>
                  <a:pt x="11637" y="4400"/>
                  <a:pt x="10720" y="4675"/>
                  <a:pt x="9934" y="5201"/>
                </a:cubicBezTo>
                <a:cubicBezTo>
                  <a:pt x="10233" y="4524"/>
                  <a:pt x="10710" y="3917"/>
                  <a:pt x="11360" y="3380"/>
                </a:cubicBezTo>
                <a:cubicBezTo>
                  <a:pt x="11807" y="3005"/>
                  <a:pt x="12305" y="2698"/>
                  <a:pt x="12842" y="2465"/>
                </a:cubicBezTo>
                <a:cubicBezTo>
                  <a:pt x="13132" y="2350"/>
                  <a:pt x="13277" y="2024"/>
                  <a:pt x="13165" y="1731"/>
                </a:cubicBezTo>
                <a:cubicBezTo>
                  <a:pt x="13080" y="1507"/>
                  <a:pt x="12866" y="1369"/>
                  <a:pt x="12640" y="1369"/>
                </a:cubicBezTo>
                <a:cubicBezTo>
                  <a:pt x="12572" y="1369"/>
                  <a:pt x="12502" y="1382"/>
                  <a:pt x="12435" y="1408"/>
                </a:cubicBezTo>
                <a:cubicBezTo>
                  <a:pt x="12398" y="1420"/>
                  <a:pt x="11565" y="1746"/>
                  <a:pt x="10668" y="2480"/>
                </a:cubicBezTo>
                <a:cubicBezTo>
                  <a:pt x="10345" y="2743"/>
                  <a:pt x="10046" y="3039"/>
                  <a:pt x="9777" y="3356"/>
                </a:cubicBezTo>
                <a:cubicBezTo>
                  <a:pt x="9732" y="3135"/>
                  <a:pt x="9669" y="2915"/>
                  <a:pt x="9590" y="2704"/>
                </a:cubicBezTo>
                <a:cubicBezTo>
                  <a:pt x="8920" y="958"/>
                  <a:pt x="7078" y="89"/>
                  <a:pt x="7000" y="52"/>
                </a:cubicBezTo>
                <a:cubicBezTo>
                  <a:pt x="6922" y="17"/>
                  <a:pt x="6842" y="0"/>
                  <a:pt x="676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300">
              <a:solidFill>
                <a:srgbClr val="435D74"/>
              </a:solidFill>
            </a:endParaRPr>
          </a:p>
        </p:txBody>
      </p:sp>
      <p:sp>
        <p:nvSpPr>
          <p:cNvPr id="258" name="Google Shape;258;p39"/>
          <p:cNvSpPr/>
          <p:nvPr/>
        </p:nvSpPr>
        <p:spPr>
          <a:xfrm rot="5400000">
            <a:off x="4444050" y="441150"/>
            <a:ext cx="247500" cy="91572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0"/>
          <p:cNvSpPr/>
          <p:nvPr/>
        </p:nvSpPr>
        <p:spPr>
          <a:xfrm rot="5400000">
            <a:off x="3857550" y="-145225"/>
            <a:ext cx="1420500" cy="91572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40"/>
          <p:cNvSpPr txBox="1">
            <a:spLocks noGrp="1"/>
          </p:cNvSpPr>
          <p:nvPr>
            <p:ph type="subTitle" idx="1"/>
          </p:nvPr>
        </p:nvSpPr>
        <p:spPr>
          <a:xfrm>
            <a:off x="824250" y="2954901"/>
            <a:ext cx="1576500" cy="572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600">
                <a:solidFill>
                  <a:schemeClr val="lt2"/>
                </a:solidFill>
                <a:latin typeface="Montserrat"/>
                <a:ea typeface="Montserrat"/>
                <a:cs typeface="Montserrat"/>
                <a:sym typeface="Montserrat"/>
              </a:rPr>
              <a:t>Distrust</a:t>
            </a:r>
            <a:endParaRPr sz="1600">
              <a:solidFill>
                <a:schemeClr val="lt2"/>
              </a:solidFill>
              <a:latin typeface="Montserrat"/>
              <a:ea typeface="Montserrat"/>
              <a:cs typeface="Montserrat"/>
              <a:sym typeface="Montserrat"/>
            </a:endParaRPr>
          </a:p>
        </p:txBody>
      </p:sp>
      <p:sp>
        <p:nvSpPr>
          <p:cNvPr id="265" name="Google Shape;265;p40"/>
          <p:cNvSpPr txBox="1">
            <a:spLocks noGrp="1"/>
          </p:cNvSpPr>
          <p:nvPr>
            <p:ph type="subTitle" idx="2"/>
          </p:nvPr>
        </p:nvSpPr>
        <p:spPr>
          <a:xfrm>
            <a:off x="615900" y="3822025"/>
            <a:ext cx="1993200" cy="80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300">
                <a:solidFill>
                  <a:schemeClr val="lt1"/>
                </a:solidFill>
              </a:rPr>
              <a:t>Marketing organic goods as healthier alternatives</a:t>
            </a:r>
            <a:endParaRPr sz="1300">
              <a:solidFill>
                <a:schemeClr val="lt1"/>
              </a:solidFill>
            </a:endParaRPr>
          </a:p>
        </p:txBody>
      </p:sp>
      <p:sp>
        <p:nvSpPr>
          <p:cNvPr id="266" name="Google Shape;266;p40"/>
          <p:cNvSpPr txBox="1">
            <a:spLocks noGrp="1"/>
          </p:cNvSpPr>
          <p:nvPr>
            <p:ph type="subTitle" idx="3"/>
          </p:nvPr>
        </p:nvSpPr>
        <p:spPr>
          <a:xfrm>
            <a:off x="3675374" y="2956425"/>
            <a:ext cx="1784852" cy="572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600">
                <a:solidFill>
                  <a:schemeClr val="lt2"/>
                </a:solidFill>
                <a:latin typeface="Montserrat"/>
                <a:ea typeface="Montserrat"/>
                <a:cs typeface="Montserrat"/>
                <a:sym typeface="Montserrat"/>
              </a:rPr>
              <a:t>Complacency</a:t>
            </a:r>
            <a:endParaRPr sz="1600">
              <a:solidFill>
                <a:schemeClr val="lt2"/>
              </a:solidFill>
              <a:latin typeface="Montserrat"/>
              <a:ea typeface="Montserrat"/>
              <a:cs typeface="Montserrat"/>
              <a:sym typeface="Montserrat"/>
            </a:endParaRPr>
          </a:p>
        </p:txBody>
      </p:sp>
      <p:sp>
        <p:nvSpPr>
          <p:cNvPr id="267" name="Google Shape;267;p40"/>
          <p:cNvSpPr txBox="1">
            <a:spLocks noGrp="1"/>
          </p:cNvSpPr>
          <p:nvPr>
            <p:ph type="subTitle" idx="4"/>
          </p:nvPr>
        </p:nvSpPr>
        <p:spPr>
          <a:xfrm>
            <a:off x="3575400" y="3822025"/>
            <a:ext cx="1993200" cy="80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300">
                <a:solidFill>
                  <a:schemeClr val="lt1"/>
                </a:solidFill>
              </a:rPr>
              <a:t>Diminishes incentive to demand institutional change</a:t>
            </a:r>
            <a:endParaRPr sz="1300">
              <a:solidFill>
                <a:schemeClr val="lt1"/>
              </a:solidFill>
            </a:endParaRPr>
          </a:p>
        </p:txBody>
      </p:sp>
      <p:sp>
        <p:nvSpPr>
          <p:cNvPr id="268" name="Google Shape;268;p40"/>
          <p:cNvSpPr txBox="1">
            <a:spLocks noGrp="1"/>
          </p:cNvSpPr>
          <p:nvPr>
            <p:ph type="subTitle" idx="5"/>
          </p:nvPr>
        </p:nvSpPr>
        <p:spPr>
          <a:xfrm>
            <a:off x="6743254" y="2954901"/>
            <a:ext cx="1576500" cy="572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600">
                <a:solidFill>
                  <a:schemeClr val="lt2"/>
                </a:solidFill>
                <a:latin typeface="Montserrat"/>
                <a:ea typeface="Montserrat"/>
                <a:cs typeface="Montserrat"/>
                <a:sym typeface="Montserrat"/>
              </a:rPr>
              <a:t>Injustice</a:t>
            </a:r>
            <a:endParaRPr sz="1600">
              <a:solidFill>
                <a:schemeClr val="lt2"/>
              </a:solidFill>
              <a:latin typeface="Montserrat"/>
              <a:ea typeface="Montserrat"/>
              <a:cs typeface="Montserrat"/>
              <a:sym typeface="Montserrat"/>
            </a:endParaRPr>
          </a:p>
        </p:txBody>
      </p:sp>
      <p:sp>
        <p:nvSpPr>
          <p:cNvPr id="269" name="Google Shape;269;p40"/>
          <p:cNvSpPr txBox="1">
            <a:spLocks noGrp="1"/>
          </p:cNvSpPr>
          <p:nvPr>
            <p:ph type="subTitle" idx="6"/>
          </p:nvPr>
        </p:nvSpPr>
        <p:spPr>
          <a:xfrm>
            <a:off x="6534900" y="3822025"/>
            <a:ext cx="1993200" cy="80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300">
                <a:solidFill>
                  <a:schemeClr val="lt1"/>
                </a:solidFill>
              </a:rPr>
              <a:t>Some people can’t afford to practice ‘consumer activism’</a:t>
            </a:r>
            <a:endParaRPr sz="1300">
              <a:solidFill>
                <a:schemeClr val="lt1"/>
              </a:solidFill>
            </a:endParaRPr>
          </a:p>
        </p:txBody>
      </p:sp>
      <p:sp>
        <p:nvSpPr>
          <p:cNvPr id="270" name="Google Shape;270;p40"/>
          <p:cNvSpPr txBox="1">
            <a:spLocks noGrp="1"/>
          </p:cNvSpPr>
          <p:nvPr>
            <p:ph type="title"/>
          </p:nvPr>
        </p:nvSpPr>
        <p:spPr>
          <a:xfrm>
            <a:off x="2475150" y="440425"/>
            <a:ext cx="41937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chemeClr val="dk2"/>
                </a:solidFill>
              </a:rPr>
              <a:t>Consumers</a:t>
            </a:r>
            <a:endParaRPr b="1">
              <a:solidFill>
                <a:schemeClr val="dk2"/>
              </a:solidFill>
            </a:endParaRPr>
          </a:p>
        </p:txBody>
      </p:sp>
      <p:sp>
        <p:nvSpPr>
          <p:cNvPr id="271" name="Google Shape;271;p40"/>
          <p:cNvSpPr txBox="1">
            <a:spLocks noGrp="1"/>
          </p:cNvSpPr>
          <p:nvPr>
            <p:ph type="subTitle" idx="3"/>
          </p:nvPr>
        </p:nvSpPr>
        <p:spPr>
          <a:xfrm>
            <a:off x="3140850" y="1354000"/>
            <a:ext cx="28623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700" b="1">
                <a:latin typeface="Montserrat"/>
                <a:ea typeface="Montserrat"/>
                <a:cs typeface="Montserrat"/>
                <a:sym typeface="Montserrat"/>
              </a:rPr>
              <a:t>Ethical Consumerism</a:t>
            </a:r>
            <a:endParaRPr sz="1700" b="1">
              <a:latin typeface="Montserrat"/>
              <a:ea typeface="Montserrat"/>
              <a:cs typeface="Montserrat"/>
              <a:sym typeface="Montserrat"/>
            </a:endParaRPr>
          </a:p>
        </p:txBody>
      </p:sp>
      <p:sp>
        <p:nvSpPr>
          <p:cNvPr id="272" name="Google Shape;272;p40"/>
          <p:cNvSpPr txBox="1">
            <a:spLocks noGrp="1"/>
          </p:cNvSpPr>
          <p:nvPr>
            <p:ph type="subTitle" idx="4"/>
          </p:nvPr>
        </p:nvSpPr>
        <p:spPr>
          <a:xfrm>
            <a:off x="3575400" y="1926688"/>
            <a:ext cx="1993200" cy="400200"/>
          </a:xfrm>
          <a:prstGeom prst="rect">
            <a:avLst/>
          </a:prstGeom>
        </p:spPr>
        <p:txBody>
          <a:bodyPr spcFirstLastPara="1" wrap="square" lIns="91425" tIns="91425" rIns="91425" bIns="91425" anchor="t" anchorCtr="0">
            <a:spAutoFit/>
          </a:bodyPr>
          <a:lstStyle/>
          <a:p>
            <a:pPr marL="0" lvl="0" indent="0" algn="ctr" rtl="0">
              <a:spcBef>
                <a:spcPts val="0"/>
              </a:spcBef>
              <a:spcAft>
                <a:spcPts val="0"/>
              </a:spcAft>
              <a:buNone/>
            </a:pPr>
            <a:r>
              <a:rPr lang="en" i="1"/>
              <a:t>‘Vote with your dollar’</a:t>
            </a:r>
            <a:endParaRPr i="1"/>
          </a:p>
        </p:txBody>
      </p:sp>
      <p:cxnSp>
        <p:nvCxnSpPr>
          <p:cNvPr id="273" name="Google Shape;273;p40"/>
          <p:cNvCxnSpPr>
            <a:stCxn id="272" idx="2"/>
            <a:endCxn id="264" idx="0"/>
          </p:cNvCxnSpPr>
          <p:nvPr/>
        </p:nvCxnSpPr>
        <p:spPr>
          <a:xfrm rot="5400000">
            <a:off x="2778300" y="1161088"/>
            <a:ext cx="627900" cy="2959500"/>
          </a:xfrm>
          <a:prstGeom prst="bentConnector3">
            <a:avLst>
              <a:gd name="adj1" fmla="val 50009"/>
            </a:avLst>
          </a:prstGeom>
          <a:noFill/>
          <a:ln w="9525" cap="flat" cmpd="sng">
            <a:solidFill>
              <a:schemeClr val="dk2"/>
            </a:solidFill>
            <a:prstDash val="solid"/>
            <a:round/>
            <a:headEnd type="none" w="med" len="med"/>
            <a:tailEnd type="none" w="med" len="med"/>
          </a:ln>
        </p:spPr>
      </p:cxnSp>
      <p:cxnSp>
        <p:nvCxnSpPr>
          <p:cNvPr id="274" name="Google Shape;274;p40"/>
          <p:cNvCxnSpPr>
            <a:cxnSpLocks/>
            <a:stCxn id="266" idx="0"/>
            <a:endCxn id="272" idx="2"/>
          </p:cNvCxnSpPr>
          <p:nvPr/>
        </p:nvCxnSpPr>
        <p:spPr>
          <a:xfrm rot="5400000" flipH="1" flipV="1">
            <a:off x="4255132" y="2639557"/>
            <a:ext cx="629537" cy="4200"/>
          </a:xfrm>
          <a:prstGeom prst="bentConnector3">
            <a:avLst>
              <a:gd name="adj1" fmla="val 50000"/>
            </a:avLst>
          </a:prstGeom>
          <a:noFill/>
          <a:ln w="9525" cap="flat" cmpd="sng">
            <a:solidFill>
              <a:schemeClr val="dk2"/>
            </a:solidFill>
            <a:prstDash val="solid"/>
            <a:round/>
            <a:headEnd type="none" w="med" len="med"/>
            <a:tailEnd type="none" w="med" len="med"/>
          </a:ln>
        </p:spPr>
      </p:cxnSp>
      <p:cxnSp>
        <p:nvCxnSpPr>
          <p:cNvPr id="275" name="Google Shape;275;p40"/>
          <p:cNvCxnSpPr>
            <a:stCxn id="272" idx="2"/>
            <a:endCxn id="268" idx="0"/>
          </p:cNvCxnSpPr>
          <p:nvPr/>
        </p:nvCxnSpPr>
        <p:spPr>
          <a:xfrm rot="-5400000" flipH="1">
            <a:off x="5737800" y="1161088"/>
            <a:ext cx="627900" cy="2959500"/>
          </a:xfrm>
          <a:prstGeom prst="bentConnector3">
            <a:avLst>
              <a:gd name="adj1" fmla="val 50009"/>
            </a:avLst>
          </a:prstGeom>
          <a:noFill/>
          <a:ln w="9525" cap="flat" cmpd="sng">
            <a:solidFill>
              <a:schemeClr val="dk2"/>
            </a:solidFill>
            <a:prstDash val="solid"/>
            <a:round/>
            <a:headEnd type="none" w="med" len="med"/>
            <a:tailEnd type="none" w="med" len="med"/>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79"/>
        <p:cNvGrpSpPr/>
        <p:nvPr/>
      </p:nvGrpSpPr>
      <p:grpSpPr>
        <a:xfrm>
          <a:off x="0" y="0"/>
          <a:ext cx="0" cy="0"/>
          <a:chOff x="0" y="0"/>
          <a:chExt cx="0" cy="0"/>
        </a:xfrm>
      </p:grpSpPr>
      <p:sp>
        <p:nvSpPr>
          <p:cNvPr id="280" name="Google Shape;280;p41"/>
          <p:cNvSpPr/>
          <p:nvPr/>
        </p:nvSpPr>
        <p:spPr>
          <a:xfrm rot="5400000">
            <a:off x="3291450" y="-1371900"/>
            <a:ext cx="2561100" cy="7887300"/>
          </a:xfrm>
          <a:prstGeom prst="rect">
            <a:avLst/>
          </a:prstGeom>
          <a:solidFill>
            <a:srgbClr val="FFFFFF">
              <a:alpha val="838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41"/>
          <p:cNvSpPr txBox="1">
            <a:spLocks noGrp="1"/>
          </p:cNvSpPr>
          <p:nvPr>
            <p:ph type="ctrTitle"/>
          </p:nvPr>
        </p:nvSpPr>
        <p:spPr>
          <a:xfrm>
            <a:off x="2556000" y="1454290"/>
            <a:ext cx="4032000" cy="939000"/>
          </a:xfrm>
          <a:prstGeom prst="rect">
            <a:avLst/>
          </a:prstGeom>
        </p:spPr>
        <p:txBody>
          <a:bodyPr spcFirstLastPara="1" wrap="square" lIns="91425" tIns="91425" rIns="91425" bIns="91425" anchor="b" anchorCtr="0">
            <a:spAutoFit/>
          </a:bodyPr>
          <a:lstStyle/>
          <a:p>
            <a:pPr marL="0" lvl="0" indent="0" algn="ctr" rtl="0">
              <a:spcBef>
                <a:spcPts val="0"/>
              </a:spcBef>
              <a:spcAft>
                <a:spcPts val="0"/>
              </a:spcAft>
              <a:buNone/>
            </a:pPr>
            <a:r>
              <a:rPr lang="en" b="1"/>
              <a:t>Takeaways</a:t>
            </a:r>
            <a:endParaRPr sz="4400" b="1"/>
          </a:p>
        </p:txBody>
      </p:sp>
      <p:sp>
        <p:nvSpPr>
          <p:cNvPr id="282" name="Google Shape;282;p41"/>
          <p:cNvSpPr txBox="1">
            <a:spLocks noGrp="1"/>
          </p:cNvSpPr>
          <p:nvPr>
            <p:ph type="subTitle" idx="1"/>
          </p:nvPr>
        </p:nvSpPr>
        <p:spPr>
          <a:xfrm>
            <a:off x="1133850" y="2542838"/>
            <a:ext cx="6876300" cy="431100"/>
          </a:xfrm>
          <a:prstGeom prst="rect">
            <a:avLst/>
          </a:prstGeom>
        </p:spPr>
        <p:txBody>
          <a:bodyPr spcFirstLastPara="1" wrap="square" lIns="91425" tIns="91425" rIns="91425" bIns="91425" anchor="t" anchorCtr="0">
            <a:spAutoFit/>
          </a:bodyPr>
          <a:lstStyle/>
          <a:p>
            <a:pPr marL="0" lvl="0" indent="0" algn="ctr" rtl="0">
              <a:spcBef>
                <a:spcPts val="0"/>
              </a:spcBef>
              <a:spcAft>
                <a:spcPts val="0"/>
              </a:spcAft>
              <a:buNone/>
            </a:pPr>
            <a:r>
              <a:rPr lang="en" sz="1600"/>
              <a:t>Organic certification relies on a capitalist, market-based system.</a:t>
            </a:r>
            <a:endParaRPr sz="1600"/>
          </a:p>
        </p:txBody>
      </p:sp>
      <p:sp>
        <p:nvSpPr>
          <p:cNvPr id="283" name="Google Shape;283;p41"/>
          <p:cNvSpPr txBox="1"/>
          <p:nvPr/>
        </p:nvSpPr>
        <p:spPr>
          <a:xfrm>
            <a:off x="1887300" y="2923863"/>
            <a:ext cx="53694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600" b="1">
                <a:solidFill>
                  <a:schemeClr val="dk2"/>
                </a:solidFill>
                <a:latin typeface="Montserrat"/>
                <a:ea typeface="Montserrat"/>
                <a:cs typeface="Montserrat"/>
                <a:sym typeface="Montserrat"/>
              </a:rPr>
              <a:t>Benefits:</a:t>
            </a:r>
            <a:r>
              <a:rPr lang="en" sz="1600">
                <a:solidFill>
                  <a:schemeClr val="dk1"/>
                </a:solidFill>
                <a:latin typeface="Open Sans"/>
                <a:ea typeface="Open Sans"/>
                <a:cs typeface="Open Sans"/>
                <a:sym typeface="Open Sans"/>
              </a:rPr>
              <a:t> Consumer education and sector growth</a:t>
            </a:r>
            <a:endParaRPr/>
          </a:p>
        </p:txBody>
      </p:sp>
      <p:sp>
        <p:nvSpPr>
          <p:cNvPr id="284" name="Google Shape;284;p41"/>
          <p:cNvSpPr txBox="1"/>
          <p:nvPr/>
        </p:nvSpPr>
        <p:spPr>
          <a:xfrm>
            <a:off x="1887300" y="3258113"/>
            <a:ext cx="53694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600" b="1">
                <a:solidFill>
                  <a:schemeClr val="dk2"/>
                </a:solidFill>
                <a:latin typeface="Montserrat"/>
                <a:ea typeface="Montserrat"/>
                <a:cs typeface="Montserrat"/>
                <a:sym typeface="Montserrat"/>
              </a:rPr>
              <a:t>Cost:</a:t>
            </a:r>
            <a:r>
              <a:rPr lang="en" sz="1600">
                <a:solidFill>
                  <a:schemeClr val="dk1"/>
                </a:solidFill>
                <a:latin typeface="Open Sans"/>
                <a:ea typeface="Open Sans"/>
                <a:cs typeface="Open Sans"/>
                <a:sym typeface="Open Sans"/>
              </a:rPr>
              <a:t> Complacency in the face of larger issues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2"/>
          <p:cNvSpPr txBox="1">
            <a:spLocks noGrp="1"/>
          </p:cNvSpPr>
          <p:nvPr>
            <p:ph type="title"/>
          </p:nvPr>
        </p:nvSpPr>
        <p:spPr>
          <a:xfrm>
            <a:off x="411950" y="311325"/>
            <a:ext cx="39303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References</a:t>
            </a:r>
            <a:endParaRPr b="1"/>
          </a:p>
        </p:txBody>
      </p:sp>
      <p:sp>
        <p:nvSpPr>
          <p:cNvPr id="290" name="Google Shape;290;p42"/>
          <p:cNvSpPr txBox="1">
            <a:spLocks noGrp="1"/>
          </p:cNvSpPr>
          <p:nvPr>
            <p:ph type="subTitle" idx="2"/>
          </p:nvPr>
        </p:nvSpPr>
        <p:spPr>
          <a:xfrm>
            <a:off x="175200" y="948600"/>
            <a:ext cx="8325600" cy="3925800"/>
          </a:xfrm>
          <a:prstGeom prst="rect">
            <a:avLst/>
          </a:prstGeom>
        </p:spPr>
        <p:txBody>
          <a:bodyPr spcFirstLastPara="1" wrap="square" lIns="91425" tIns="91425" rIns="91425" bIns="91425" anchor="t" anchorCtr="0">
            <a:noAutofit/>
          </a:bodyPr>
          <a:lstStyle/>
          <a:p>
            <a:pPr marL="457200" marR="0" lvl="0" indent="-292100" algn="l" rtl="0">
              <a:lnSpc>
                <a:spcPct val="100000"/>
              </a:lnSpc>
              <a:spcBef>
                <a:spcPts val="0"/>
              </a:spcBef>
              <a:spcAft>
                <a:spcPts val="0"/>
              </a:spcAft>
              <a:buClr>
                <a:srgbClr val="374957"/>
              </a:buClr>
              <a:buSzPts val="1000"/>
              <a:buChar char="●"/>
            </a:pPr>
            <a:r>
              <a:rPr lang="en" sz="1000" dirty="0">
                <a:solidFill>
                  <a:srgbClr val="000000"/>
                </a:solidFill>
                <a:latin typeface="Garamond"/>
                <a:ea typeface="Garamond"/>
                <a:cs typeface="Garamond"/>
                <a:sym typeface="Garamond"/>
              </a:rPr>
              <a:t>Canadian General Standards Board. (2019). </a:t>
            </a:r>
            <a:r>
              <a:rPr lang="en" sz="1000" i="1" dirty="0">
                <a:solidFill>
                  <a:srgbClr val="000000"/>
                </a:solidFill>
                <a:latin typeface="Garamond"/>
                <a:ea typeface="Garamond"/>
                <a:cs typeface="Garamond"/>
                <a:sym typeface="Garamond"/>
              </a:rPr>
              <a:t>Organic production systems General principles and management standards</a:t>
            </a:r>
            <a:r>
              <a:rPr lang="en" sz="1000" dirty="0">
                <a:solidFill>
                  <a:srgbClr val="000000"/>
                </a:solidFill>
                <a:latin typeface="Garamond"/>
                <a:ea typeface="Garamond"/>
                <a:cs typeface="Garamond"/>
                <a:sym typeface="Garamond"/>
              </a:rPr>
              <a:t>. Canadian General Standards Board; National Standard of Canada. https://</a:t>
            </a:r>
            <a:r>
              <a:rPr lang="en" sz="1000" dirty="0" err="1">
                <a:solidFill>
                  <a:srgbClr val="000000"/>
                </a:solidFill>
                <a:latin typeface="Garamond"/>
                <a:ea typeface="Garamond"/>
                <a:cs typeface="Garamond"/>
                <a:sym typeface="Garamond"/>
              </a:rPr>
              <a:t>www.organiccouncil.ca</a:t>
            </a:r>
            <a:r>
              <a:rPr lang="en" sz="1000" dirty="0">
                <a:solidFill>
                  <a:srgbClr val="000000"/>
                </a:solidFill>
                <a:latin typeface="Garamond"/>
                <a:ea typeface="Garamond"/>
                <a:cs typeface="Garamond"/>
                <a:sym typeface="Garamond"/>
              </a:rPr>
              <a:t>/</a:t>
            </a:r>
            <a:r>
              <a:rPr lang="en" sz="1000" dirty="0" err="1">
                <a:solidFill>
                  <a:srgbClr val="000000"/>
                </a:solidFill>
                <a:latin typeface="Garamond"/>
                <a:ea typeface="Garamond"/>
                <a:cs typeface="Garamond"/>
                <a:sym typeface="Garamond"/>
              </a:rPr>
              <a:t>wordpress</a:t>
            </a:r>
            <a:r>
              <a:rPr lang="en" sz="1000" dirty="0">
                <a:solidFill>
                  <a:srgbClr val="000000"/>
                </a:solidFill>
                <a:latin typeface="Garamond"/>
                <a:ea typeface="Garamond"/>
                <a:cs typeface="Garamond"/>
                <a:sym typeface="Garamond"/>
              </a:rPr>
              <a:t>/wp-content/uploads/2019/07/0032-0310-e-2019-07-02-40.00.pdf</a:t>
            </a:r>
            <a:endParaRPr sz="1000" dirty="0">
              <a:solidFill>
                <a:srgbClr val="000000"/>
              </a:solidFill>
              <a:latin typeface="Garamond"/>
              <a:ea typeface="Garamond"/>
              <a:cs typeface="Garamond"/>
              <a:sym typeface="Garamond"/>
            </a:endParaRPr>
          </a:p>
          <a:p>
            <a:pPr marL="457200" marR="0" lvl="0" indent="-292100" algn="l" rtl="0">
              <a:lnSpc>
                <a:spcPct val="100000"/>
              </a:lnSpc>
              <a:spcBef>
                <a:spcPts val="0"/>
              </a:spcBef>
              <a:spcAft>
                <a:spcPts val="0"/>
              </a:spcAft>
              <a:buClr>
                <a:srgbClr val="374957"/>
              </a:buClr>
              <a:buSzPts val="1000"/>
              <a:buChar char="●"/>
            </a:pPr>
            <a:r>
              <a:rPr lang="en" sz="1000" i="1" dirty="0">
                <a:solidFill>
                  <a:srgbClr val="000000"/>
                </a:solidFill>
                <a:latin typeface="Garamond"/>
                <a:ea typeface="Garamond"/>
                <a:cs typeface="Garamond"/>
                <a:sym typeface="Garamond"/>
              </a:rPr>
              <a:t>Certified Organic</a:t>
            </a:r>
            <a:r>
              <a:rPr lang="en" sz="1000" dirty="0">
                <a:solidFill>
                  <a:srgbClr val="000000"/>
                </a:solidFill>
                <a:latin typeface="Garamond"/>
                <a:ea typeface="Garamond"/>
                <a:cs typeface="Garamond"/>
                <a:sym typeface="Garamond"/>
              </a:rPr>
              <a:t>. (2012, October 19). The Organic Council of Ontario. https://</a:t>
            </a:r>
            <a:r>
              <a:rPr lang="en" sz="1000" dirty="0" err="1">
                <a:solidFill>
                  <a:srgbClr val="000000"/>
                </a:solidFill>
                <a:latin typeface="Garamond"/>
                <a:ea typeface="Garamond"/>
                <a:cs typeface="Garamond"/>
                <a:sym typeface="Garamond"/>
              </a:rPr>
              <a:t>www.organiccouncil.ca</a:t>
            </a:r>
            <a:r>
              <a:rPr lang="en" sz="1000" dirty="0">
                <a:solidFill>
                  <a:srgbClr val="000000"/>
                </a:solidFill>
                <a:latin typeface="Garamond"/>
                <a:ea typeface="Garamond"/>
                <a:cs typeface="Garamond"/>
                <a:sym typeface="Garamond"/>
              </a:rPr>
              <a:t>/organics/organic-certification/</a:t>
            </a:r>
            <a:endParaRPr sz="1000" dirty="0">
              <a:solidFill>
                <a:srgbClr val="000000"/>
              </a:solidFill>
              <a:latin typeface="Garamond"/>
              <a:ea typeface="Garamond"/>
              <a:cs typeface="Garamond"/>
              <a:sym typeface="Garamond"/>
            </a:endParaRPr>
          </a:p>
          <a:p>
            <a:pPr marL="457200" marR="0" lvl="0" indent="-292100" algn="l" rtl="0">
              <a:lnSpc>
                <a:spcPct val="100000"/>
              </a:lnSpc>
              <a:spcBef>
                <a:spcPts val="0"/>
              </a:spcBef>
              <a:spcAft>
                <a:spcPts val="0"/>
              </a:spcAft>
              <a:buClr>
                <a:srgbClr val="374957"/>
              </a:buClr>
              <a:buSzPts val="1000"/>
              <a:buChar char="●"/>
            </a:pPr>
            <a:r>
              <a:rPr lang="en" sz="1000" dirty="0" err="1">
                <a:solidFill>
                  <a:srgbClr val="000000"/>
                </a:solidFill>
                <a:latin typeface="Garamond"/>
                <a:ea typeface="Garamond"/>
                <a:cs typeface="Garamond"/>
                <a:sym typeface="Garamond"/>
              </a:rPr>
              <a:t>Fetahovic</a:t>
            </a:r>
            <a:r>
              <a:rPr lang="en" sz="1000" dirty="0">
                <a:solidFill>
                  <a:srgbClr val="000000"/>
                </a:solidFill>
                <a:latin typeface="Garamond"/>
                <a:ea typeface="Garamond"/>
                <a:cs typeface="Garamond"/>
                <a:sym typeface="Garamond"/>
              </a:rPr>
              <a:t>, S. (2017). </a:t>
            </a:r>
            <a:r>
              <a:rPr lang="en" sz="1000" i="1" dirty="0">
                <a:solidFill>
                  <a:srgbClr val="000000"/>
                </a:solidFill>
                <a:latin typeface="Garamond"/>
                <a:ea typeface="Garamond"/>
                <a:cs typeface="Garamond"/>
                <a:sym typeface="Garamond"/>
              </a:rPr>
              <a:t>The Problem(s) with Organic Certification Why Are Organic Growers Choosing to Forego or De-Certify Their Organic Operations? The Case of Kansas City</a:t>
            </a:r>
            <a:r>
              <a:rPr lang="en" sz="1000" dirty="0">
                <a:solidFill>
                  <a:srgbClr val="000000"/>
                </a:solidFill>
                <a:latin typeface="Garamond"/>
                <a:ea typeface="Garamond"/>
                <a:cs typeface="Garamond"/>
                <a:sym typeface="Garamond"/>
              </a:rPr>
              <a:t>. https://</a:t>
            </a:r>
            <a:r>
              <a:rPr lang="en" sz="1000" dirty="0" err="1">
                <a:solidFill>
                  <a:srgbClr val="000000"/>
                </a:solidFill>
                <a:latin typeface="Garamond"/>
                <a:ea typeface="Garamond"/>
                <a:cs typeface="Garamond"/>
                <a:sym typeface="Garamond"/>
              </a:rPr>
              <a:t>doi.org</a:t>
            </a:r>
            <a:r>
              <a:rPr lang="en" sz="1000" dirty="0">
                <a:solidFill>
                  <a:srgbClr val="000000"/>
                </a:solidFill>
                <a:latin typeface="Garamond"/>
                <a:ea typeface="Garamond"/>
                <a:cs typeface="Garamond"/>
                <a:sym typeface="Garamond"/>
              </a:rPr>
              <a:t>/10.13140/RG.2.2.28655.94881</a:t>
            </a:r>
            <a:endParaRPr sz="1000" dirty="0">
              <a:solidFill>
                <a:srgbClr val="000000"/>
              </a:solidFill>
              <a:latin typeface="Garamond"/>
              <a:ea typeface="Garamond"/>
              <a:cs typeface="Garamond"/>
              <a:sym typeface="Garamond"/>
            </a:endParaRPr>
          </a:p>
          <a:p>
            <a:pPr marL="457200" marR="0" lvl="0" indent="-292100" algn="l" rtl="0">
              <a:lnSpc>
                <a:spcPct val="100000"/>
              </a:lnSpc>
              <a:spcBef>
                <a:spcPts val="0"/>
              </a:spcBef>
              <a:spcAft>
                <a:spcPts val="0"/>
              </a:spcAft>
              <a:buClr>
                <a:srgbClr val="374957"/>
              </a:buClr>
              <a:buSzPts val="1000"/>
              <a:buChar char="●"/>
            </a:pPr>
            <a:r>
              <a:rPr lang="en" sz="1000" dirty="0">
                <a:solidFill>
                  <a:srgbClr val="000000"/>
                </a:solidFill>
                <a:latin typeface="Garamond"/>
                <a:ea typeface="Garamond"/>
                <a:cs typeface="Garamond"/>
                <a:sym typeface="Garamond"/>
              </a:rPr>
              <a:t>Heckman, J. (2006). A history of organic farming: Transitions from Sir Albert Howard’s War in the Soil to USDA National Organic Program. </a:t>
            </a:r>
            <a:r>
              <a:rPr lang="en" sz="1000" i="1" dirty="0">
                <a:solidFill>
                  <a:srgbClr val="000000"/>
                </a:solidFill>
                <a:latin typeface="Garamond"/>
                <a:ea typeface="Garamond"/>
                <a:cs typeface="Garamond"/>
                <a:sym typeface="Garamond"/>
              </a:rPr>
              <a:t>Renewable Agriculture and Food Systems</a:t>
            </a:r>
            <a:r>
              <a:rPr lang="en" sz="1000" dirty="0">
                <a:solidFill>
                  <a:srgbClr val="000000"/>
                </a:solidFill>
                <a:latin typeface="Garamond"/>
                <a:ea typeface="Garamond"/>
                <a:cs typeface="Garamond"/>
                <a:sym typeface="Garamond"/>
              </a:rPr>
              <a:t>, </a:t>
            </a:r>
            <a:r>
              <a:rPr lang="en" sz="1000" i="1" dirty="0">
                <a:solidFill>
                  <a:srgbClr val="000000"/>
                </a:solidFill>
                <a:latin typeface="Garamond"/>
                <a:ea typeface="Garamond"/>
                <a:cs typeface="Garamond"/>
                <a:sym typeface="Garamond"/>
              </a:rPr>
              <a:t>21</a:t>
            </a:r>
            <a:r>
              <a:rPr lang="en" sz="1000" dirty="0">
                <a:solidFill>
                  <a:srgbClr val="000000"/>
                </a:solidFill>
                <a:latin typeface="Garamond"/>
                <a:ea typeface="Garamond"/>
                <a:cs typeface="Garamond"/>
                <a:sym typeface="Garamond"/>
              </a:rPr>
              <a:t>(3), 143–150. https://</a:t>
            </a:r>
            <a:r>
              <a:rPr lang="en" sz="1000" dirty="0" err="1">
                <a:solidFill>
                  <a:srgbClr val="000000"/>
                </a:solidFill>
                <a:latin typeface="Garamond"/>
                <a:ea typeface="Garamond"/>
                <a:cs typeface="Garamond"/>
                <a:sym typeface="Garamond"/>
              </a:rPr>
              <a:t>doi.org</a:t>
            </a:r>
            <a:r>
              <a:rPr lang="en" sz="1000" dirty="0">
                <a:solidFill>
                  <a:srgbClr val="000000"/>
                </a:solidFill>
                <a:latin typeface="Garamond"/>
                <a:ea typeface="Garamond"/>
                <a:cs typeface="Garamond"/>
                <a:sym typeface="Garamond"/>
              </a:rPr>
              <a:t>/10.1079/RAF2005126</a:t>
            </a:r>
            <a:endParaRPr sz="1000" dirty="0">
              <a:solidFill>
                <a:srgbClr val="000000"/>
              </a:solidFill>
              <a:latin typeface="Garamond"/>
              <a:ea typeface="Garamond"/>
              <a:cs typeface="Garamond"/>
              <a:sym typeface="Garamond"/>
            </a:endParaRPr>
          </a:p>
          <a:p>
            <a:pPr marL="457200" marR="0" lvl="0" indent="-292100" algn="l" rtl="0">
              <a:lnSpc>
                <a:spcPct val="100000"/>
              </a:lnSpc>
              <a:spcBef>
                <a:spcPts val="0"/>
              </a:spcBef>
              <a:spcAft>
                <a:spcPts val="0"/>
              </a:spcAft>
              <a:buClr>
                <a:srgbClr val="374957"/>
              </a:buClr>
              <a:buSzPts val="1000"/>
              <a:buChar char="●"/>
            </a:pPr>
            <a:r>
              <a:rPr lang="en" sz="1000" dirty="0">
                <a:solidFill>
                  <a:srgbClr val="000000"/>
                </a:solidFill>
                <a:latin typeface="Garamond"/>
                <a:ea typeface="Garamond"/>
                <a:cs typeface="Garamond"/>
                <a:sym typeface="Garamond"/>
              </a:rPr>
              <a:t>Melendez, M. J. (2019a). </a:t>
            </a:r>
            <a:r>
              <a:rPr lang="en" sz="1000" i="1" dirty="0">
                <a:solidFill>
                  <a:srgbClr val="000000"/>
                </a:solidFill>
                <a:latin typeface="Garamond"/>
                <a:ea typeface="Garamond"/>
                <a:cs typeface="Garamond"/>
                <a:sym typeface="Garamond"/>
              </a:rPr>
              <a:t>Leadership and governance</a:t>
            </a:r>
            <a:r>
              <a:rPr lang="en" sz="1000" dirty="0">
                <a:solidFill>
                  <a:srgbClr val="000000"/>
                </a:solidFill>
                <a:latin typeface="Garamond"/>
                <a:ea typeface="Garamond"/>
                <a:cs typeface="Garamond"/>
                <a:sym typeface="Garamond"/>
              </a:rPr>
              <a:t>. General Mills. http://</a:t>
            </a:r>
            <a:r>
              <a:rPr lang="en" sz="1000" dirty="0" err="1">
                <a:solidFill>
                  <a:srgbClr val="000000"/>
                </a:solidFill>
                <a:latin typeface="Garamond"/>
                <a:ea typeface="Garamond"/>
                <a:cs typeface="Garamond"/>
                <a:sym typeface="Garamond"/>
              </a:rPr>
              <a:t>www.generalmills.com</a:t>
            </a:r>
            <a:r>
              <a:rPr lang="en" sz="1000" dirty="0">
                <a:solidFill>
                  <a:srgbClr val="000000"/>
                </a:solidFill>
                <a:latin typeface="Garamond"/>
                <a:ea typeface="Garamond"/>
                <a:cs typeface="Garamond"/>
                <a:sym typeface="Garamond"/>
              </a:rPr>
              <a:t>/</a:t>
            </a:r>
            <a:r>
              <a:rPr lang="en" sz="1000" dirty="0" err="1">
                <a:solidFill>
                  <a:srgbClr val="000000"/>
                </a:solidFill>
                <a:latin typeface="Garamond"/>
                <a:ea typeface="Garamond"/>
                <a:cs typeface="Garamond"/>
                <a:sym typeface="Garamond"/>
              </a:rPr>
              <a:t>en</a:t>
            </a:r>
            <a:r>
              <a:rPr lang="en" sz="1000" dirty="0">
                <a:solidFill>
                  <a:srgbClr val="000000"/>
                </a:solidFill>
                <a:latin typeface="Garamond"/>
                <a:ea typeface="Garamond"/>
                <a:cs typeface="Garamond"/>
                <a:sym typeface="Garamond"/>
              </a:rPr>
              <a:t>/Responsibility/Sustainability/leadership-governance</a:t>
            </a:r>
            <a:endParaRPr sz="1000" dirty="0">
              <a:solidFill>
                <a:srgbClr val="000000"/>
              </a:solidFill>
              <a:latin typeface="Garamond"/>
              <a:ea typeface="Garamond"/>
              <a:cs typeface="Garamond"/>
              <a:sym typeface="Garamond"/>
            </a:endParaRPr>
          </a:p>
          <a:p>
            <a:pPr marL="457200" marR="0" lvl="0" indent="-292100" algn="l" rtl="0">
              <a:lnSpc>
                <a:spcPct val="100000"/>
              </a:lnSpc>
              <a:spcBef>
                <a:spcPts val="0"/>
              </a:spcBef>
              <a:spcAft>
                <a:spcPts val="0"/>
              </a:spcAft>
              <a:buClr>
                <a:srgbClr val="374957"/>
              </a:buClr>
              <a:buSzPts val="1000"/>
              <a:buChar char="●"/>
            </a:pPr>
            <a:r>
              <a:rPr lang="en" sz="1000" dirty="0">
                <a:solidFill>
                  <a:srgbClr val="000000"/>
                </a:solidFill>
                <a:latin typeface="Garamond"/>
                <a:ea typeface="Garamond"/>
                <a:cs typeface="Garamond"/>
                <a:sym typeface="Garamond"/>
              </a:rPr>
              <a:t>Melendez, M. J. (2019b). </a:t>
            </a:r>
            <a:r>
              <a:rPr lang="en" sz="1000" i="1" dirty="0">
                <a:solidFill>
                  <a:srgbClr val="000000"/>
                </a:solidFill>
                <a:latin typeface="Garamond"/>
                <a:ea typeface="Garamond"/>
                <a:cs typeface="Garamond"/>
                <a:sym typeface="Garamond"/>
              </a:rPr>
              <a:t>Pesticides, Food Safety &amp; Ecosystem Health</a:t>
            </a:r>
            <a:r>
              <a:rPr lang="en" sz="1000" dirty="0">
                <a:solidFill>
                  <a:srgbClr val="000000"/>
                </a:solidFill>
                <a:latin typeface="Garamond"/>
                <a:ea typeface="Garamond"/>
                <a:cs typeface="Garamond"/>
                <a:sym typeface="Garamond"/>
              </a:rPr>
              <a:t>. http://</a:t>
            </a:r>
            <a:r>
              <a:rPr lang="en" sz="1000" dirty="0" err="1">
                <a:solidFill>
                  <a:srgbClr val="000000"/>
                </a:solidFill>
                <a:latin typeface="Garamond"/>
                <a:ea typeface="Garamond"/>
                <a:cs typeface="Garamond"/>
                <a:sym typeface="Garamond"/>
              </a:rPr>
              <a:t>www.generalmills.com</a:t>
            </a:r>
            <a:r>
              <a:rPr lang="en" sz="1000" dirty="0">
                <a:solidFill>
                  <a:srgbClr val="000000"/>
                </a:solidFill>
                <a:latin typeface="Garamond"/>
                <a:ea typeface="Garamond"/>
                <a:cs typeface="Garamond"/>
                <a:sym typeface="Garamond"/>
              </a:rPr>
              <a:t>/</a:t>
            </a:r>
            <a:r>
              <a:rPr lang="en" sz="1000" dirty="0" err="1">
                <a:solidFill>
                  <a:srgbClr val="000000"/>
                </a:solidFill>
                <a:latin typeface="Garamond"/>
                <a:ea typeface="Garamond"/>
                <a:cs typeface="Garamond"/>
                <a:sym typeface="Garamond"/>
              </a:rPr>
              <a:t>en</a:t>
            </a:r>
            <a:r>
              <a:rPr lang="en" sz="1000" dirty="0">
                <a:solidFill>
                  <a:srgbClr val="000000"/>
                </a:solidFill>
                <a:latin typeface="Garamond"/>
                <a:ea typeface="Garamond"/>
                <a:cs typeface="Garamond"/>
                <a:sym typeface="Garamond"/>
              </a:rPr>
              <a:t>/Responsibility/Sustainability/Pesticides</a:t>
            </a:r>
            <a:endParaRPr sz="1000" dirty="0">
              <a:solidFill>
                <a:srgbClr val="000000"/>
              </a:solidFill>
              <a:latin typeface="Garamond"/>
              <a:ea typeface="Garamond"/>
              <a:cs typeface="Garamond"/>
              <a:sym typeface="Garamond"/>
            </a:endParaRPr>
          </a:p>
          <a:p>
            <a:pPr marL="457200" marR="0" lvl="0" indent="-292100" algn="l" rtl="0">
              <a:lnSpc>
                <a:spcPct val="100000"/>
              </a:lnSpc>
              <a:spcBef>
                <a:spcPts val="0"/>
              </a:spcBef>
              <a:spcAft>
                <a:spcPts val="0"/>
              </a:spcAft>
              <a:buClr>
                <a:srgbClr val="374957"/>
              </a:buClr>
              <a:buSzPts val="1000"/>
              <a:buChar char="●"/>
            </a:pPr>
            <a:r>
              <a:rPr lang="en" sz="1000" dirty="0" err="1">
                <a:solidFill>
                  <a:srgbClr val="000000"/>
                </a:solidFill>
                <a:latin typeface="Garamond"/>
                <a:ea typeface="Garamond"/>
                <a:cs typeface="Garamond"/>
                <a:sym typeface="Garamond"/>
              </a:rPr>
              <a:t>Messinger</a:t>
            </a:r>
            <a:r>
              <a:rPr lang="en" sz="1000" dirty="0">
                <a:solidFill>
                  <a:srgbClr val="000000"/>
                </a:solidFill>
                <a:latin typeface="Garamond"/>
                <a:ea typeface="Garamond"/>
                <a:cs typeface="Garamond"/>
                <a:sym typeface="Garamond"/>
              </a:rPr>
              <a:t>, L. (2016, July 19). American farmers are struggling to feed the country’s appetite for organic food. </a:t>
            </a:r>
            <a:r>
              <a:rPr lang="en" sz="1000" i="1" dirty="0">
                <a:solidFill>
                  <a:srgbClr val="000000"/>
                </a:solidFill>
                <a:latin typeface="Garamond"/>
                <a:ea typeface="Garamond"/>
                <a:cs typeface="Garamond"/>
                <a:sym typeface="Garamond"/>
              </a:rPr>
              <a:t>The Guardian</a:t>
            </a:r>
            <a:r>
              <a:rPr lang="en" sz="1000" dirty="0">
                <a:solidFill>
                  <a:srgbClr val="000000"/>
                </a:solidFill>
                <a:latin typeface="Garamond"/>
                <a:ea typeface="Garamond"/>
                <a:cs typeface="Garamond"/>
                <a:sym typeface="Garamond"/>
              </a:rPr>
              <a:t>. https://</a:t>
            </a:r>
            <a:r>
              <a:rPr lang="en" sz="1000" dirty="0" err="1">
                <a:solidFill>
                  <a:srgbClr val="000000"/>
                </a:solidFill>
                <a:latin typeface="Garamond"/>
                <a:ea typeface="Garamond"/>
                <a:cs typeface="Garamond"/>
                <a:sym typeface="Garamond"/>
              </a:rPr>
              <a:t>www.theguardian.com</a:t>
            </a:r>
            <a:r>
              <a:rPr lang="en" sz="1000" dirty="0">
                <a:solidFill>
                  <a:srgbClr val="000000"/>
                </a:solidFill>
                <a:latin typeface="Garamond"/>
                <a:ea typeface="Garamond"/>
                <a:cs typeface="Garamond"/>
                <a:sym typeface="Garamond"/>
              </a:rPr>
              <a:t>/sustainable-business/2016/</a:t>
            </a:r>
            <a:r>
              <a:rPr lang="en" sz="1000" dirty="0" err="1">
                <a:solidFill>
                  <a:srgbClr val="000000"/>
                </a:solidFill>
                <a:latin typeface="Garamond"/>
                <a:ea typeface="Garamond"/>
                <a:cs typeface="Garamond"/>
                <a:sym typeface="Garamond"/>
              </a:rPr>
              <a:t>jul</a:t>
            </a:r>
            <a:r>
              <a:rPr lang="en" sz="1000" dirty="0">
                <a:solidFill>
                  <a:srgbClr val="000000"/>
                </a:solidFill>
                <a:latin typeface="Garamond"/>
                <a:ea typeface="Garamond"/>
                <a:cs typeface="Garamond"/>
                <a:sym typeface="Garamond"/>
              </a:rPr>
              <a:t>/19/organic-food-certification-struggling-farmers</a:t>
            </a:r>
            <a:endParaRPr sz="1000" dirty="0">
              <a:solidFill>
                <a:srgbClr val="000000"/>
              </a:solidFill>
              <a:latin typeface="Garamond"/>
              <a:ea typeface="Garamond"/>
              <a:cs typeface="Garamond"/>
              <a:sym typeface="Garamond"/>
            </a:endParaRPr>
          </a:p>
          <a:p>
            <a:pPr marL="457200" marR="0" lvl="0" indent="-292100" algn="l" rtl="0">
              <a:lnSpc>
                <a:spcPct val="100000"/>
              </a:lnSpc>
              <a:spcBef>
                <a:spcPts val="0"/>
              </a:spcBef>
              <a:spcAft>
                <a:spcPts val="0"/>
              </a:spcAft>
              <a:buClr>
                <a:srgbClr val="374957"/>
              </a:buClr>
              <a:buSzPts val="1000"/>
              <a:buChar char="●"/>
            </a:pPr>
            <a:r>
              <a:rPr lang="en" sz="1000" dirty="0">
                <a:solidFill>
                  <a:srgbClr val="000000"/>
                </a:solidFill>
                <a:latin typeface="Garamond"/>
                <a:ea typeface="Garamond"/>
                <a:cs typeface="Garamond"/>
                <a:sym typeface="Garamond"/>
              </a:rPr>
              <a:t>Milne, V., Petch, J., &amp; Caulfield, T. (2016, July 14). </a:t>
            </a:r>
            <a:r>
              <a:rPr lang="en" sz="1000" i="1" dirty="0">
                <a:solidFill>
                  <a:srgbClr val="000000"/>
                </a:solidFill>
                <a:latin typeface="Garamond"/>
                <a:ea typeface="Garamond"/>
                <a:cs typeface="Garamond"/>
                <a:sym typeface="Garamond"/>
              </a:rPr>
              <a:t>Is organic food healthier?</a:t>
            </a:r>
            <a:r>
              <a:rPr lang="en" sz="1000" dirty="0">
                <a:solidFill>
                  <a:srgbClr val="000000"/>
                </a:solidFill>
                <a:latin typeface="Garamond"/>
                <a:ea typeface="Garamond"/>
                <a:cs typeface="Garamond"/>
                <a:sym typeface="Garamond"/>
              </a:rPr>
              <a:t> </a:t>
            </a:r>
            <a:r>
              <a:rPr lang="en" sz="1000" dirty="0" err="1">
                <a:solidFill>
                  <a:srgbClr val="000000"/>
                </a:solidFill>
                <a:latin typeface="Garamond"/>
                <a:ea typeface="Garamond"/>
                <a:cs typeface="Garamond"/>
                <a:sym typeface="Garamond"/>
              </a:rPr>
              <a:t>Healthydebate</a:t>
            </a:r>
            <a:r>
              <a:rPr lang="en" sz="1000" dirty="0">
                <a:solidFill>
                  <a:srgbClr val="000000"/>
                </a:solidFill>
                <a:latin typeface="Garamond"/>
                <a:ea typeface="Garamond"/>
                <a:cs typeface="Garamond"/>
                <a:sym typeface="Garamond"/>
              </a:rPr>
              <a:t>. https://</a:t>
            </a:r>
            <a:r>
              <a:rPr lang="en" sz="1000" dirty="0" err="1">
                <a:solidFill>
                  <a:srgbClr val="000000"/>
                </a:solidFill>
                <a:latin typeface="Garamond"/>
                <a:ea typeface="Garamond"/>
                <a:cs typeface="Garamond"/>
                <a:sym typeface="Garamond"/>
              </a:rPr>
              <a:t>healthydebate.ca</a:t>
            </a:r>
            <a:r>
              <a:rPr lang="en" sz="1000" dirty="0">
                <a:solidFill>
                  <a:srgbClr val="000000"/>
                </a:solidFill>
                <a:latin typeface="Garamond"/>
                <a:ea typeface="Garamond"/>
                <a:cs typeface="Garamond"/>
                <a:sym typeface="Garamond"/>
              </a:rPr>
              <a:t>/2016/07/topic/organic-food-health</a:t>
            </a:r>
            <a:endParaRPr sz="1000" dirty="0">
              <a:solidFill>
                <a:srgbClr val="000000"/>
              </a:solidFill>
              <a:latin typeface="Garamond"/>
              <a:ea typeface="Garamond"/>
              <a:cs typeface="Garamond"/>
              <a:sym typeface="Garamond"/>
            </a:endParaRPr>
          </a:p>
          <a:p>
            <a:pPr marL="457200" marR="0" lvl="0" indent="-292100" algn="l" rtl="0">
              <a:lnSpc>
                <a:spcPct val="100000"/>
              </a:lnSpc>
              <a:spcBef>
                <a:spcPts val="0"/>
              </a:spcBef>
              <a:spcAft>
                <a:spcPts val="0"/>
              </a:spcAft>
              <a:buClr>
                <a:srgbClr val="374957"/>
              </a:buClr>
              <a:buSzPts val="1000"/>
              <a:buChar char="●"/>
            </a:pPr>
            <a:r>
              <a:rPr lang="en" sz="1000" dirty="0">
                <a:solidFill>
                  <a:srgbClr val="000000"/>
                </a:solidFill>
                <a:latin typeface="Garamond"/>
                <a:ea typeface="Garamond"/>
                <a:cs typeface="Garamond"/>
                <a:sym typeface="Garamond"/>
              </a:rPr>
              <a:t>Northey, L. (2018, May 9). </a:t>
            </a:r>
            <a:r>
              <a:rPr lang="en" sz="1000" i="1" dirty="0">
                <a:solidFill>
                  <a:srgbClr val="000000"/>
                </a:solidFill>
                <a:latin typeface="Garamond"/>
                <a:ea typeface="Garamond"/>
                <a:cs typeface="Garamond"/>
                <a:sym typeface="Garamond"/>
              </a:rPr>
              <a:t>What’s the Cost of Organic Certification?</a:t>
            </a:r>
            <a:r>
              <a:rPr lang="en" sz="1000" dirty="0">
                <a:solidFill>
                  <a:srgbClr val="000000"/>
                </a:solidFill>
                <a:latin typeface="Garamond"/>
                <a:ea typeface="Garamond"/>
                <a:cs typeface="Garamond"/>
                <a:sym typeface="Garamond"/>
              </a:rPr>
              <a:t> The Organic Council of Ontario. https://</a:t>
            </a:r>
            <a:r>
              <a:rPr lang="en" sz="1000" dirty="0" err="1">
                <a:solidFill>
                  <a:srgbClr val="000000"/>
                </a:solidFill>
                <a:latin typeface="Garamond"/>
                <a:ea typeface="Garamond"/>
                <a:cs typeface="Garamond"/>
                <a:sym typeface="Garamond"/>
              </a:rPr>
              <a:t>www.organiccouncil.ca</a:t>
            </a:r>
            <a:r>
              <a:rPr lang="en" sz="1000" dirty="0">
                <a:solidFill>
                  <a:srgbClr val="000000"/>
                </a:solidFill>
                <a:latin typeface="Garamond"/>
                <a:ea typeface="Garamond"/>
                <a:cs typeface="Garamond"/>
                <a:sym typeface="Garamond"/>
              </a:rPr>
              <a:t>/</a:t>
            </a:r>
            <a:r>
              <a:rPr lang="en" sz="1000" dirty="0" err="1">
                <a:solidFill>
                  <a:srgbClr val="000000"/>
                </a:solidFill>
                <a:latin typeface="Garamond"/>
                <a:ea typeface="Garamond"/>
                <a:cs typeface="Garamond"/>
                <a:sym typeface="Garamond"/>
              </a:rPr>
              <a:t>whats</a:t>
            </a:r>
            <a:r>
              <a:rPr lang="en" sz="1000" dirty="0">
                <a:solidFill>
                  <a:srgbClr val="000000"/>
                </a:solidFill>
                <a:latin typeface="Garamond"/>
                <a:ea typeface="Garamond"/>
                <a:cs typeface="Garamond"/>
                <a:sym typeface="Garamond"/>
              </a:rPr>
              <a:t>-the-cost-of-certification/</a:t>
            </a:r>
            <a:endParaRPr sz="1000" dirty="0">
              <a:solidFill>
                <a:srgbClr val="000000"/>
              </a:solidFill>
              <a:latin typeface="Garamond"/>
              <a:ea typeface="Garamond"/>
              <a:cs typeface="Garamond"/>
              <a:sym typeface="Garamond"/>
            </a:endParaRPr>
          </a:p>
          <a:p>
            <a:pPr marL="457200" marR="0" lvl="0" indent="-292100" algn="l" rtl="0">
              <a:lnSpc>
                <a:spcPct val="100000"/>
              </a:lnSpc>
              <a:spcBef>
                <a:spcPts val="0"/>
              </a:spcBef>
              <a:spcAft>
                <a:spcPts val="0"/>
              </a:spcAft>
              <a:buClr>
                <a:srgbClr val="374957"/>
              </a:buClr>
              <a:buSzPts val="1000"/>
              <a:buChar char="●"/>
            </a:pPr>
            <a:r>
              <a:rPr lang="en" sz="1000" dirty="0" err="1">
                <a:solidFill>
                  <a:srgbClr val="000000"/>
                </a:solidFill>
                <a:latin typeface="Garamond"/>
                <a:ea typeface="Garamond"/>
                <a:cs typeface="Garamond"/>
                <a:sym typeface="Garamond"/>
              </a:rPr>
              <a:t>Obach</a:t>
            </a:r>
            <a:r>
              <a:rPr lang="en" sz="1000" dirty="0">
                <a:solidFill>
                  <a:srgbClr val="000000"/>
                </a:solidFill>
                <a:latin typeface="Garamond"/>
                <a:ea typeface="Garamond"/>
                <a:cs typeface="Garamond"/>
                <a:sym typeface="Garamond"/>
              </a:rPr>
              <a:t>, B. K. (2015). </a:t>
            </a:r>
            <a:r>
              <a:rPr lang="en" sz="1000" i="1" dirty="0">
                <a:solidFill>
                  <a:srgbClr val="000000"/>
                </a:solidFill>
                <a:latin typeface="Garamond"/>
                <a:ea typeface="Garamond"/>
                <a:cs typeface="Garamond"/>
                <a:sym typeface="Garamond"/>
              </a:rPr>
              <a:t>Organic struggle: The movement for sustainable agriculture in the United States</a:t>
            </a:r>
            <a:r>
              <a:rPr lang="en" sz="1000" dirty="0">
                <a:solidFill>
                  <a:srgbClr val="000000"/>
                </a:solidFill>
                <a:latin typeface="Garamond"/>
                <a:ea typeface="Garamond"/>
                <a:cs typeface="Garamond"/>
                <a:sym typeface="Garamond"/>
              </a:rPr>
              <a:t>. MIT Press.</a:t>
            </a:r>
            <a:endParaRPr sz="1000" dirty="0">
              <a:solidFill>
                <a:srgbClr val="000000"/>
              </a:solidFill>
              <a:latin typeface="Garamond"/>
              <a:ea typeface="Garamond"/>
              <a:cs typeface="Garamond"/>
              <a:sym typeface="Garamond"/>
            </a:endParaRPr>
          </a:p>
          <a:p>
            <a:pPr marL="457200" marR="0" lvl="0" indent="-292100" algn="l" rtl="0">
              <a:lnSpc>
                <a:spcPct val="100000"/>
              </a:lnSpc>
              <a:spcBef>
                <a:spcPts val="0"/>
              </a:spcBef>
              <a:spcAft>
                <a:spcPts val="0"/>
              </a:spcAft>
              <a:buClr>
                <a:srgbClr val="374957"/>
              </a:buClr>
              <a:buSzPts val="1000"/>
              <a:buChar char="●"/>
            </a:pPr>
            <a:r>
              <a:rPr lang="en" sz="1000" dirty="0">
                <a:solidFill>
                  <a:srgbClr val="000000"/>
                </a:solidFill>
                <a:latin typeface="Garamond"/>
                <a:ea typeface="Garamond"/>
                <a:cs typeface="Garamond"/>
                <a:sym typeface="Garamond"/>
              </a:rPr>
              <a:t>Samson, S. (2017, January 4). Look past the label: Why some farmers aren’t bothering with getting certified organic. </a:t>
            </a:r>
            <a:r>
              <a:rPr lang="en" sz="1000" i="1" dirty="0">
                <a:solidFill>
                  <a:srgbClr val="000000"/>
                </a:solidFill>
                <a:latin typeface="Garamond"/>
                <a:ea typeface="Garamond"/>
                <a:cs typeface="Garamond"/>
                <a:sym typeface="Garamond"/>
              </a:rPr>
              <a:t>CBC</a:t>
            </a:r>
            <a:r>
              <a:rPr lang="en" sz="1000" dirty="0">
                <a:solidFill>
                  <a:srgbClr val="000000"/>
                </a:solidFill>
                <a:latin typeface="Garamond"/>
                <a:ea typeface="Garamond"/>
                <a:cs typeface="Garamond"/>
                <a:sym typeface="Garamond"/>
              </a:rPr>
              <a:t>. https://</a:t>
            </a:r>
            <a:r>
              <a:rPr lang="en" sz="1000" dirty="0" err="1">
                <a:solidFill>
                  <a:srgbClr val="000000"/>
                </a:solidFill>
                <a:latin typeface="Garamond"/>
                <a:ea typeface="Garamond"/>
                <a:cs typeface="Garamond"/>
                <a:sym typeface="Garamond"/>
              </a:rPr>
              <a:t>www.cbc.ca</a:t>
            </a:r>
            <a:r>
              <a:rPr lang="en" sz="1000" dirty="0">
                <a:solidFill>
                  <a:srgbClr val="000000"/>
                </a:solidFill>
                <a:latin typeface="Garamond"/>
                <a:ea typeface="Garamond"/>
                <a:cs typeface="Garamond"/>
                <a:sym typeface="Garamond"/>
              </a:rPr>
              <a:t>/news/</a:t>
            </a:r>
            <a:r>
              <a:rPr lang="en" sz="1000" dirty="0" err="1">
                <a:solidFill>
                  <a:srgbClr val="000000"/>
                </a:solidFill>
                <a:latin typeface="Garamond"/>
                <a:ea typeface="Garamond"/>
                <a:cs typeface="Garamond"/>
                <a:sym typeface="Garamond"/>
              </a:rPr>
              <a:t>canada</a:t>
            </a:r>
            <a:r>
              <a:rPr lang="en" sz="1000" dirty="0">
                <a:solidFill>
                  <a:srgbClr val="000000"/>
                </a:solidFill>
                <a:latin typeface="Garamond"/>
                <a:ea typeface="Garamond"/>
                <a:cs typeface="Garamond"/>
                <a:sym typeface="Garamond"/>
              </a:rPr>
              <a:t>/</a:t>
            </a:r>
            <a:r>
              <a:rPr lang="en" sz="1000" dirty="0" err="1">
                <a:solidFill>
                  <a:srgbClr val="000000"/>
                </a:solidFill>
                <a:latin typeface="Garamond"/>
                <a:ea typeface="Garamond"/>
                <a:cs typeface="Garamond"/>
                <a:sym typeface="Garamond"/>
              </a:rPr>
              <a:t>sudbury</a:t>
            </a:r>
            <a:r>
              <a:rPr lang="en" sz="1000" dirty="0">
                <a:solidFill>
                  <a:srgbClr val="000000"/>
                </a:solidFill>
                <a:latin typeface="Garamond"/>
                <a:ea typeface="Garamond"/>
                <a:cs typeface="Garamond"/>
                <a:sym typeface="Garamond"/>
              </a:rPr>
              <a:t>/organic-council-ontario-surveys-farmers-1.3916902</a:t>
            </a:r>
            <a:endParaRPr sz="1000" dirty="0">
              <a:solidFill>
                <a:srgbClr val="000000"/>
              </a:solidFill>
              <a:latin typeface="Garamond"/>
              <a:ea typeface="Garamond"/>
              <a:cs typeface="Garamond"/>
              <a:sym typeface="Garamond"/>
            </a:endParaRPr>
          </a:p>
          <a:p>
            <a:pPr marL="457200" marR="0" lvl="0" indent="-292100" algn="l" rtl="0">
              <a:lnSpc>
                <a:spcPct val="100000"/>
              </a:lnSpc>
              <a:spcBef>
                <a:spcPts val="0"/>
              </a:spcBef>
              <a:spcAft>
                <a:spcPts val="0"/>
              </a:spcAft>
              <a:buClr>
                <a:srgbClr val="374957"/>
              </a:buClr>
              <a:buSzPts val="1000"/>
              <a:buChar char="●"/>
            </a:pPr>
            <a:r>
              <a:rPr lang="en" sz="1000" dirty="0">
                <a:solidFill>
                  <a:srgbClr val="000000"/>
                </a:solidFill>
                <a:latin typeface="Garamond"/>
                <a:ea typeface="Garamond"/>
                <a:cs typeface="Garamond"/>
                <a:sym typeface="Garamond"/>
              </a:rPr>
              <a:t>Semuels, A. (2019, November 27). “They’re Trying to Wipe Us Off the Map.” Why Independent Farming in America Is Close to Extinction. </a:t>
            </a:r>
            <a:r>
              <a:rPr lang="en" sz="1000" i="1" dirty="0">
                <a:solidFill>
                  <a:srgbClr val="000000"/>
                </a:solidFill>
                <a:latin typeface="Garamond"/>
                <a:ea typeface="Garamond"/>
                <a:cs typeface="Garamond"/>
                <a:sym typeface="Garamond"/>
              </a:rPr>
              <a:t>Time</a:t>
            </a:r>
            <a:r>
              <a:rPr lang="en" sz="1000" dirty="0">
                <a:solidFill>
                  <a:srgbClr val="000000"/>
                </a:solidFill>
                <a:latin typeface="Garamond"/>
                <a:ea typeface="Garamond"/>
                <a:cs typeface="Garamond"/>
                <a:sym typeface="Garamond"/>
              </a:rPr>
              <a:t>. https://</a:t>
            </a:r>
            <a:r>
              <a:rPr lang="en" sz="1000" dirty="0" err="1">
                <a:solidFill>
                  <a:srgbClr val="000000"/>
                </a:solidFill>
                <a:latin typeface="Garamond"/>
                <a:ea typeface="Garamond"/>
                <a:cs typeface="Garamond"/>
                <a:sym typeface="Garamond"/>
              </a:rPr>
              <a:t>time.com</a:t>
            </a:r>
            <a:r>
              <a:rPr lang="en" sz="1000" dirty="0">
                <a:solidFill>
                  <a:srgbClr val="000000"/>
                </a:solidFill>
                <a:latin typeface="Garamond"/>
                <a:ea typeface="Garamond"/>
                <a:cs typeface="Garamond"/>
                <a:sym typeface="Garamond"/>
              </a:rPr>
              <a:t>/5736789/small-</a:t>
            </a:r>
            <a:r>
              <a:rPr lang="en" sz="1000" dirty="0" err="1">
                <a:solidFill>
                  <a:srgbClr val="000000"/>
                </a:solidFill>
                <a:latin typeface="Garamond"/>
                <a:ea typeface="Garamond"/>
                <a:cs typeface="Garamond"/>
                <a:sym typeface="Garamond"/>
              </a:rPr>
              <a:t>american</a:t>
            </a:r>
            <a:r>
              <a:rPr lang="en" sz="1000" dirty="0">
                <a:solidFill>
                  <a:srgbClr val="000000"/>
                </a:solidFill>
                <a:latin typeface="Garamond"/>
                <a:ea typeface="Garamond"/>
                <a:cs typeface="Garamond"/>
                <a:sym typeface="Garamond"/>
              </a:rPr>
              <a:t>-farmers-debt-crisis-extinction/</a:t>
            </a:r>
            <a:endParaRPr sz="1000" dirty="0">
              <a:solidFill>
                <a:srgbClr val="000000"/>
              </a:solidFill>
              <a:latin typeface="Garamond"/>
              <a:ea typeface="Garamond"/>
              <a:cs typeface="Garamond"/>
              <a:sym typeface="Garamond"/>
            </a:endParaRPr>
          </a:p>
          <a:p>
            <a:pPr marL="457200" marR="0" lvl="0" indent="-292100" algn="l" rtl="0">
              <a:lnSpc>
                <a:spcPct val="100000"/>
              </a:lnSpc>
              <a:spcBef>
                <a:spcPts val="0"/>
              </a:spcBef>
              <a:spcAft>
                <a:spcPts val="0"/>
              </a:spcAft>
              <a:buClr>
                <a:srgbClr val="374957"/>
              </a:buClr>
              <a:buSzPts val="1000"/>
              <a:buChar char="●"/>
            </a:pPr>
            <a:r>
              <a:rPr lang="en" sz="1000" dirty="0">
                <a:solidFill>
                  <a:srgbClr val="000000"/>
                </a:solidFill>
                <a:latin typeface="Garamond"/>
                <a:ea typeface="Garamond"/>
                <a:cs typeface="Garamond"/>
                <a:sym typeface="Garamond"/>
              </a:rPr>
              <a:t>UN Global Compact. (2015). </a:t>
            </a:r>
            <a:r>
              <a:rPr lang="en" sz="1000" i="1" dirty="0">
                <a:solidFill>
                  <a:srgbClr val="000000"/>
                </a:solidFill>
                <a:latin typeface="Garamond"/>
                <a:ea typeface="Garamond"/>
                <a:cs typeface="Garamond"/>
                <a:sym typeface="Garamond"/>
              </a:rPr>
              <a:t>Guide to Corporate Sustainability</a:t>
            </a:r>
            <a:r>
              <a:rPr lang="en" sz="1000" dirty="0">
                <a:solidFill>
                  <a:srgbClr val="000000"/>
                </a:solidFill>
                <a:latin typeface="Garamond"/>
                <a:ea typeface="Garamond"/>
                <a:cs typeface="Garamond"/>
                <a:sym typeface="Garamond"/>
              </a:rPr>
              <a:t> (p. 48). United Nations Global Compact. https://d306pr3pise04h.cloudfront.net/docs/publications%2FUN_Global_Compact_Guide_to_Corporate_Sustainability.pdf</a:t>
            </a:r>
            <a:endParaRPr sz="1000" dirty="0">
              <a:solidFill>
                <a:srgbClr val="000000"/>
              </a:solidFill>
              <a:latin typeface="Garamond"/>
              <a:ea typeface="Garamond"/>
              <a:cs typeface="Garamond"/>
              <a:sym typeface="Garamond"/>
            </a:endParaRPr>
          </a:p>
          <a:p>
            <a:pPr marL="457200" marR="0" lvl="0" indent="-292100" algn="l" rtl="0">
              <a:lnSpc>
                <a:spcPct val="100000"/>
              </a:lnSpc>
              <a:spcBef>
                <a:spcPts val="0"/>
              </a:spcBef>
              <a:spcAft>
                <a:spcPts val="0"/>
              </a:spcAft>
              <a:buClr>
                <a:srgbClr val="374957"/>
              </a:buClr>
              <a:buSzPts val="1000"/>
              <a:buChar char="●"/>
            </a:pPr>
            <a:r>
              <a:rPr lang="en" sz="1000" dirty="0" err="1">
                <a:solidFill>
                  <a:srgbClr val="000000"/>
                </a:solidFill>
                <a:latin typeface="Garamond"/>
                <a:ea typeface="Garamond"/>
                <a:cs typeface="Garamond"/>
                <a:sym typeface="Garamond"/>
              </a:rPr>
              <a:t>Veldstra</a:t>
            </a:r>
            <a:r>
              <a:rPr lang="en" sz="1000" dirty="0">
                <a:solidFill>
                  <a:srgbClr val="000000"/>
                </a:solidFill>
                <a:latin typeface="Garamond"/>
                <a:ea typeface="Garamond"/>
                <a:cs typeface="Garamond"/>
                <a:sym typeface="Garamond"/>
              </a:rPr>
              <a:t>, M. D., Alexander, C. E., &amp; Marshall, M. I. (2014). To certify or not to certify? Separating the organic production and certification decisions. </a:t>
            </a:r>
            <a:r>
              <a:rPr lang="en" sz="1000" i="1" dirty="0">
                <a:solidFill>
                  <a:srgbClr val="000000"/>
                </a:solidFill>
                <a:latin typeface="Garamond"/>
                <a:ea typeface="Garamond"/>
                <a:cs typeface="Garamond"/>
                <a:sym typeface="Garamond"/>
              </a:rPr>
              <a:t>Food Policy</a:t>
            </a:r>
            <a:r>
              <a:rPr lang="en" sz="1000" dirty="0">
                <a:solidFill>
                  <a:srgbClr val="000000"/>
                </a:solidFill>
                <a:latin typeface="Garamond"/>
                <a:ea typeface="Garamond"/>
                <a:cs typeface="Garamond"/>
                <a:sym typeface="Garamond"/>
              </a:rPr>
              <a:t>, </a:t>
            </a:r>
            <a:r>
              <a:rPr lang="en" sz="1000" i="1" dirty="0">
                <a:solidFill>
                  <a:srgbClr val="000000"/>
                </a:solidFill>
                <a:latin typeface="Garamond"/>
                <a:ea typeface="Garamond"/>
                <a:cs typeface="Garamond"/>
                <a:sym typeface="Garamond"/>
              </a:rPr>
              <a:t>49</a:t>
            </a:r>
            <a:r>
              <a:rPr lang="en" sz="1000" dirty="0">
                <a:solidFill>
                  <a:srgbClr val="000000"/>
                </a:solidFill>
                <a:latin typeface="Garamond"/>
                <a:ea typeface="Garamond"/>
                <a:cs typeface="Garamond"/>
                <a:sym typeface="Garamond"/>
              </a:rPr>
              <a:t>, 429–436. https://</a:t>
            </a:r>
            <a:r>
              <a:rPr lang="en" sz="1000" dirty="0" err="1">
                <a:solidFill>
                  <a:srgbClr val="000000"/>
                </a:solidFill>
                <a:latin typeface="Garamond"/>
                <a:ea typeface="Garamond"/>
                <a:cs typeface="Garamond"/>
                <a:sym typeface="Garamond"/>
              </a:rPr>
              <a:t>doi.org</a:t>
            </a:r>
            <a:r>
              <a:rPr lang="en" sz="1000" dirty="0">
                <a:solidFill>
                  <a:srgbClr val="000000"/>
                </a:solidFill>
                <a:latin typeface="Garamond"/>
                <a:ea typeface="Garamond"/>
                <a:cs typeface="Garamond"/>
                <a:sym typeface="Garamond"/>
              </a:rPr>
              <a:t>/10.1016/j.foodpol.2014.05.010</a:t>
            </a:r>
            <a:endParaRPr sz="1000" dirty="0">
              <a:solidFill>
                <a:srgbClr val="000000"/>
              </a:solidFill>
              <a:latin typeface="Garamond"/>
              <a:ea typeface="Garamond"/>
              <a:cs typeface="Garamond"/>
              <a:sym typeface="Garamond"/>
            </a:endParaRPr>
          </a:p>
          <a:p>
            <a:pPr marL="457200" marR="0" lvl="0" indent="-292100" algn="l" rtl="0">
              <a:lnSpc>
                <a:spcPct val="100000"/>
              </a:lnSpc>
              <a:spcBef>
                <a:spcPts val="0"/>
              </a:spcBef>
              <a:spcAft>
                <a:spcPts val="0"/>
              </a:spcAft>
              <a:buClr>
                <a:srgbClr val="374957"/>
              </a:buClr>
              <a:buSzPts val="1000"/>
              <a:buChar char="●"/>
            </a:pPr>
            <a:r>
              <a:rPr lang="en" sz="1000" dirty="0">
                <a:solidFill>
                  <a:srgbClr val="000000"/>
                </a:solidFill>
                <a:latin typeface="Garamond"/>
                <a:ea typeface="Garamond"/>
                <a:cs typeface="Garamond"/>
                <a:sym typeface="Garamond"/>
              </a:rPr>
              <a:t>Zander, K., &amp; Hamm, U. (2008). Communication of ethical values in organic farming. </a:t>
            </a:r>
            <a:r>
              <a:rPr lang="en" sz="1000" i="1" dirty="0">
                <a:solidFill>
                  <a:srgbClr val="000000"/>
                </a:solidFill>
                <a:latin typeface="Garamond"/>
                <a:ea typeface="Garamond"/>
                <a:cs typeface="Garamond"/>
                <a:sym typeface="Garamond"/>
              </a:rPr>
              <a:t>16th IFOAM Organic World Congress</a:t>
            </a:r>
            <a:r>
              <a:rPr lang="en" sz="1000" dirty="0">
                <a:solidFill>
                  <a:srgbClr val="000000"/>
                </a:solidFill>
                <a:latin typeface="Garamond"/>
                <a:ea typeface="Garamond"/>
                <a:cs typeface="Garamond"/>
                <a:sym typeface="Garamond"/>
              </a:rPr>
              <a:t>, 4.</a:t>
            </a:r>
            <a:endParaRPr sz="1000" dirty="0">
              <a:solidFill>
                <a:srgbClr val="374957"/>
              </a:solidFill>
              <a:highlight>
                <a:srgbClr val="FFFFFF"/>
              </a:highlight>
            </a:endParaRPr>
          </a:p>
        </p:txBody>
      </p:sp>
    </p:spTree>
  </p:cSld>
  <p:clrMapOvr>
    <a:masterClrMapping/>
  </p:clrMapOvr>
</p:sld>
</file>

<file path=ppt/theme/theme1.xml><?xml version="1.0" encoding="utf-8"?>
<a:theme xmlns:a="http://schemas.openxmlformats.org/drawingml/2006/main" name="Biomass Company Pitch Deck by Slidesgo">
  <a:themeElements>
    <a:clrScheme name="Simple Light">
      <a:dk1>
        <a:srgbClr val="4C4C4C"/>
      </a:dk1>
      <a:lt1>
        <a:srgbClr val="FFFFFF"/>
      </a:lt1>
      <a:dk2>
        <a:srgbClr val="306645"/>
      </a:dk2>
      <a:lt2>
        <a:srgbClr val="306645"/>
      </a:lt2>
      <a:accent1>
        <a:srgbClr val="306645"/>
      </a:accent1>
      <a:accent2>
        <a:srgbClr val="FFFFFF"/>
      </a:accent2>
      <a:accent3>
        <a:srgbClr val="C9C9C9"/>
      </a:accent3>
      <a:accent4>
        <a:srgbClr val="306645"/>
      </a:accent4>
      <a:accent5>
        <a:srgbClr val="4C4C4C"/>
      </a:accent5>
      <a:accent6>
        <a:srgbClr val="C9C9C9"/>
      </a:accent6>
      <a:hlink>
        <a:srgbClr val="4C4C4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2095</Words>
  <Application>Microsoft Macintosh PowerPoint</Application>
  <PresentationFormat>On-screen Show (16:9)</PresentationFormat>
  <Paragraphs>99</Paragraphs>
  <Slides>8</Slides>
  <Notes>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vt:i4>
      </vt:variant>
    </vt:vector>
  </HeadingPairs>
  <TitlesOfParts>
    <vt:vector size="18" baseType="lpstr">
      <vt:lpstr>Arial</vt:lpstr>
      <vt:lpstr>Garamond</vt:lpstr>
      <vt:lpstr>Montserrat</vt:lpstr>
      <vt:lpstr>Bebas Neue</vt:lpstr>
      <vt:lpstr>Montserrat Medium</vt:lpstr>
      <vt:lpstr>Open Sans</vt:lpstr>
      <vt:lpstr>Josefin Sans</vt:lpstr>
      <vt:lpstr>Montserrat Light</vt:lpstr>
      <vt:lpstr>Roboto Condensed Light</vt:lpstr>
      <vt:lpstr>Biomass Company Pitch Deck by Slidesgo</vt:lpstr>
      <vt:lpstr>Organic Certification</vt:lpstr>
      <vt:lpstr>Introduction</vt:lpstr>
      <vt:lpstr>Effects</vt:lpstr>
      <vt:lpstr>Small Farmers</vt:lpstr>
      <vt:lpstr>Corporations</vt:lpstr>
      <vt:lpstr>Consumers</vt:lpstr>
      <vt:lpstr>Takeaways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Organic Certification</dc:title>
  <cp:lastModifiedBy>Lauren Ho</cp:lastModifiedBy>
  <cp:revision>1</cp:revision>
  <dcterms:modified xsi:type="dcterms:W3CDTF">2021-04-21T12:32:47Z</dcterms:modified>
</cp:coreProperties>
</file>