
<file path=[Content_Types].xml><?xml version="1.0" encoding="utf-8"?>
<Types xmlns="http://schemas.openxmlformats.org/package/2006/content-types">
  <Default Extension="fntdata" ContentType="application/x-fontdata"/>
  <Default Extension="jp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21"/>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Lst>
  <p:sldSz cx="9144000" cy="5143500" type="screen16x9"/>
  <p:notesSz cx="6858000" cy="9144000"/>
  <p:embeddedFontLst>
    <p:embeddedFont>
      <p:font typeface="Calibri" panose="020F0502020204030204" pitchFamily="34" charset="0"/>
      <p:regular r:id="rId22"/>
      <p:bold r:id="rId23"/>
      <p:italic r:id="rId24"/>
      <p:boldItalic r:id="rId25"/>
    </p:embeddedFont>
    <p:embeddedFont>
      <p:font typeface="Comfortaa" pitchFamily="2" charset="0"/>
      <p:regular r:id="rId26"/>
      <p:bold r:id="rId27"/>
    </p:embeddedFont>
    <p:embeddedFont>
      <p:font typeface="Nunito" pitchFamily="2" charset="77"/>
      <p:regular r:id="rId28"/>
      <p:bold r:id="rId29"/>
      <p:italic r:id="rId30"/>
      <p:boldItalic r:id="rId31"/>
    </p:embeddedFont>
    <p:embeddedFont>
      <p:font typeface="Roboto" panose="02000000000000000000" pitchFamily="2" charset="0"/>
      <p:regular r:id="rId32"/>
      <p:bold r:id="rId33"/>
      <p:italic r:id="rId34"/>
      <p:boldItalic r:id="rId3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p:restoredTop sz="94670"/>
  </p:normalViewPr>
  <p:slideViewPr>
    <p:cSldViewPr snapToGrid="0">
      <p:cViewPr varScale="1">
        <p:scale>
          <a:sx n="120" d="100"/>
          <a:sy n="120" d="100"/>
        </p:scale>
        <p:origin x="200" y="58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5.fntdata"/><Relationship Id="rId39" Type="http://schemas.openxmlformats.org/officeDocument/2006/relationships/tableStyles" Target="tableStyles.xml"/><Relationship Id="rId21" Type="http://schemas.openxmlformats.org/officeDocument/2006/relationships/notesMaster" Target="notesMasters/notesMaster1.xml"/><Relationship Id="rId34" Type="http://schemas.openxmlformats.org/officeDocument/2006/relationships/font" Target="fonts/font13.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4.fntdata"/><Relationship Id="rId33" Type="http://schemas.openxmlformats.org/officeDocument/2006/relationships/font" Target="fonts/font12.fntdata"/><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8.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3.fntdata"/><Relationship Id="rId32" Type="http://schemas.openxmlformats.org/officeDocument/2006/relationships/font" Target="fonts/font11.fntdata"/><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2.fntdata"/><Relationship Id="rId28" Type="http://schemas.openxmlformats.org/officeDocument/2006/relationships/font" Target="fonts/font7.fntdata"/><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10.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1.fntdata"/><Relationship Id="rId27" Type="http://schemas.openxmlformats.org/officeDocument/2006/relationships/font" Target="fonts/font6.fntdata"/><Relationship Id="rId30" Type="http://schemas.openxmlformats.org/officeDocument/2006/relationships/font" Target="fonts/font9.fntdata"/><Relationship Id="rId35" Type="http://schemas.openxmlformats.org/officeDocument/2006/relationships/font" Target="fonts/font14.fntdata"/><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
        <p:cNvGrpSpPr/>
        <p:nvPr/>
      </p:nvGrpSpPr>
      <p:grpSpPr>
        <a:xfrm>
          <a:off x="0" y="0"/>
          <a:ext cx="0" cy="0"/>
          <a:chOff x="0" y="0"/>
          <a:chExt cx="0" cy="0"/>
        </a:xfrm>
      </p:grpSpPr>
      <p:sp>
        <p:nvSpPr>
          <p:cNvPr id="125" name="Google Shape;125;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6" name="Google Shape;126;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Google Shape;196;g61b3af765b8eb4b2_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7" name="Google Shape;197;g61b3af765b8eb4b2_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g71d4282c6a9ecdfd_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0" name="Google Shape;210;g71d4282c6a9ecdfd_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g71d4282c6a9ecdfd_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0" name="Google Shape;220;g71d4282c6a9ecdfd_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
        <p:cNvGrpSpPr/>
        <p:nvPr/>
      </p:nvGrpSpPr>
      <p:grpSpPr>
        <a:xfrm>
          <a:off x="0" y="0"/>
          <a:ext cx="0" cy="0"/>
          <a:chOff x="0" y="0"/>
          <a:chExt cx="0" cy="0"/>
        </a:xfrm>
      </p:grpSpPr>
      <p:sp>
        <p:nvSpPr>
          <p:cNvPr id="228" name="Google Shape;228;g71d4282c6a9ecdfd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9" name="Google Shape;229;g71d4282c6a9ecdfd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5"/>
        <p:cNvGrpSpPr/>
        <p:nvPr/>
      </p:nvGrpSpPr>
      <p:grpSpPr>
        <a:xfrm>
          <a:off x="0" y="0"/>
          <a:ext cx="0" cy="0"/>
          <a:chOff x="0" y="0"/>
          <a:chExt cx="0" cy="0"/>
        </a:xfrm>
      </p:grpSpPr>
      <p:sp>
        <p:nvSpPr>
          <p:cNvPr id="236" name="Google Shape;236;g71d4282c6a9ecdfd_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7" name="Google Shape;237;g71d4282c6a9ecdfd_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3"/>
        <p:cNvGrpSpPr/>
        <p:nvPr/>
      </p:nvGrpSpPr>
      <p:grpSpPr>
        <a:xfrm>
          <a:off x="0" y="0"/>
          <a:ext cx="0" cy="0"/>
          <a:chOff x="0" y="0"/>
          <a:chExt cx="0" cy="0"/>
        </a:xfrm>
      </p:grpSpPr>
      <p:sp>
        <p:nvSpPr>
          <p:cNvPr id="244" name="Google Shape;244;g71d4282c6a9ecdfd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5" name="Google Shape;245;g71d4282c6a9ecdfd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5"/>
        <p:cNvGrpSpPr/>
        <p:nvPr/>
      </p:nvGrpSpPr>
      <p:grpSpPr>
        <a:xfrm>
          <a:off x="0" y="0"/>
          <a:ext cx="0" cy="0"/>
          <a:chOff x="0" y="0"/>
          <a:chExt cx="0" cy="0"/>
        </a:xfrm>
      </p:grpSpPr>
      <p:sp>
        <p:nvSpPr>
          <p:cNvPr id="256" name="Google Shape;256;g71d4282c6a9ecdfd_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7" name="Google Shape;257;g71d4282c6a9ecdfd_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3"/>
        <p:cNvGrpSpPr/>
        <p:nvPr/>
      </p:nvGrpSpPr>
      <p:grpSpPr>
        <a:xfrm>
          <a:off x="0" y="0"/>
          <a:ext cx="0" cy="0"/>
          <a:chOff x="0" y="0"/>
          <a:chExt cx="0" cy="0"/>
        </a:xfrm>
      </p:grpSpPr>
      <p:sp>
        <p:nvSpPr>
          <p:cNvPr id="264" name="Google Shape;264;g71d4282c6a9ecdfd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5" name="Google Shape;265;g71d4282c6a9ecdfd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1"/>
        <p:cNvGrpSpPr/>
        <p:nvPr/>
      </p:nvGrpSpPr>
      <p:grpSpPr>
        <a:xfrm>
          <a:off x="0" y="0"/>
          <a:ext cx="0" cy="0"/>
          <a:chOff x="0" y="0"/>
          <a:chExt cx="0" cy="0"/>
        </a:xfrm>
      </p:grpSpPr>
      <p:sp>
        <p:nvSpPr>
          <p:cNvPr id="272" name="Google Shape;272;g71d4282c6a9ecdfd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3" name="Google Shape;273;g71d4282c6a9ecdfd_3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0"/>
        <p:cNvGrpSpPr/>
        <p:nvPr/>
      </p:nvGrpSpPr>
      <p:grpSpPr>
        <a:xfrm>
          <a:off x="0" y="0"/>
          <a:ext cx="0" cy="0"/>
          <a:chOff x="0" y="0"/>
          <a:chExt cx="0" cy="0"/>
        </a:xfrm>
      </p:grpSpPr>
      <p:sp>
        <p:nvSpPr>
          <p:cNvPr id="281" name="Google Shape;281;g104f9be6acf_2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2" name="Google Shape;282;g104f9be6acf_2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
        <p:cNvGrpSpPr/>
        <p:nvPr/>
      </p:nvGrpSpPr>
      <p:grpSpPr>
        <a:xfrm>
          <a:off x="0" y="0"/>
          <a:ext cx="0" cy="0"/>
          <a:chOff x="0" y="0"/>
          <a:chExt cx="0" cy="0"/>
        </a:xfrm>
      </p:grpSpPr>
      <p:sp>
        <p:nvSpPr>
          <p:cNvPr id="131" name="Google Shape;131;g3a891118dc5099c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2" name="Google Shape;132;g3a891118dc5099c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
        <p:cNvGrpSpPr/>
        <p:nvPr/>
      </p:nvGrpSpPr>
      <p:grpSpPr>
        <a:xfrm>
          <a:off x="0" y="0"/>
          <a:ext cx="0" cy="0"/>
          <a:chOff x="0" y="0"/>
          <a:chExt cx="0" cy="0"/>
        </a:xfrm>
      </p:grpSpPr>
      <p:sp>
        <p:nvSpPr>
          <p:cNvPr id="137" name="Google Shape;137;g3a891118dc5099c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8" name="Google Shape;138;g3a891118dc5099c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p:cNvGrpSpPr/>
        <p:nvPr/>
      </p:nvGrpSpPr>
      <p:grpSpPr>
        <a:xfrm>
          <a:off x="0" y="0"/>
          <a:ext cx="0" cy="0"/>
          <a:chOff x="0" y="0"/>
          <a:chExt cx="0" cy="0"/>
        </a:xfrm>
      </p:grpSpPr>
      <p:sp>
        <p:nvSpPr>
          <p:cNvPr id="143" name="Google Shape;143;g10528e77c2d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4" name="Google Shape;144;g10528e77c2d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Google Shape;149;g3a891118dc5099c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0" name="Google Shape;150;g3a891118dc5099c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
        <p:cNvGrpSpPr/>
        <p:nvPr/>
      </p:nvGrpSpPr>
      <p:grpSpPr>
        <a:xfrm>
          <a:off x="0" y="0"/>
          <a:ext cx="0" cy="0"/>
          <a:chOff x="0" y="0"/>
          <a:chExt cx="0" cy="0"/>
        </a:xfrm>
      </p:grpSpPr>
      <p:sp>
        <p:nvSpPr>
          <p:cNvPr id="155" name="Google Shape;155;g3a891118dc5099c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6" name="Google Shape;156;g3a891118dc5099c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g3a891118dc5099c_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5" name="Google Shape;165;g3a891118dc5099c_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g3a891118dc5099c_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5" name="Google Shape;175;g3a891118dc5099c_3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Google Shape;185;g3a891118dc5099c_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6" name="Google Shape;186;g3a891118dc5099c_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bg>
      <p:bgPr>
        <a:solidFill>
          <a:schemeClr val="accent6"/>
        </a:solidFill>
        <a:effectLst/>
      </p:bgPr>
    </p:bg>
    <p:spTree>
      <p:nvGrpSpPr>
        <p:cNvPr id="1" name="Shape 9"/>
        <p:cNvGrpSpPr/>
        <p:nvPr/>
      </p:nvGrpSpPr>
      <p:grpSpPr>
        <a:xfrm>
          <a:off x="0" y="0"/>
          <a:ext cx="0" cy="0"/>
          <a:chOff x="0" y="0"/>
          <a:chExt cx="0" cy="0"/>
        </a:xfrm>
      </p:grpSpPr>
      <p:sp>
        <p:nvSpPr>
          <p:cNvPr id="10" name="Google Shape;10;p2"/>
          <p:cNvSpPr/>
          <p:nvPr/>
        </p:nvSpPr>
        <p:spPr>
          <a:xfrm>
            <a:off x="31" y="2824500"/>
            <a:ext cx="7370400" cy="2319000"/>
          </a:xfrm>
          <a:prstGeom prst="rtTriangl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11;p2"/>
          <p:cNvSpPr/>
          <p:nvPr/>
        </p:nvSpPr>
        <p:spPr>
          <a:xfrm flipH="1">
            <a:off x="3582600" y="1550700"/>
            <a:ext cx="5561400" cy="3592800"/>
          </a:xfrm>
          <a:prstGeom prst="rtTriangl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12;p2"/>
          <p:cNvSpPr/>
          <p:nvPr/>
        </p:nvSpPr>
        <p:spPr>
          <a:xfrm rot="10800000">
            <a:off x="5058905" y="0"/>
            <a:ext cx="4085100" cy="2052600"/>
          </a:xfrm>
          <a:prstGeom prst="rtTriangl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13;p2"/>
          <p:cNvSpPr/>
          <p:nvPr/>
        </p:nvSpPr>
        <p:spPr>
          <a:xfrm>
            <a:off x="203275" y="206250"/>
            <a:ext cx="8737500" cy="4731000"/>
          </a:xfrm>
          <a:prstGeom prst="rect">
            <a:avLst/>
          </a:prstGeom>
          <a:solidFill>
            <a:schemeClr val="dk1"/>
          </a:solidFill>
          <a:ln>
            <a:noFill/>
          </a:ln>
          <a:effectLst>
            <a:outerShdw blurRad="228600" sx="101000" sy="101000" algn="ctr" rotWithShape="0">
              <a:srgbClr val="000000">
                <a:alpha val="4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4" name="Google Shape;14;p2"/>
          <p:cNvGrpSpPr/>
          <p:nvPr/>
        </p:nvGrpSpPr>
        <p:grpSpPr>
          <a:xfrm>
            <a:off x="255200" y="592"/>
            <a:ext cx="2250363" cy="1044300"/>
            <a:chOff x="255200" y="592"/>
            <a:chExt cx="2250363" cy="1044300"/>
          </a:xfrm>
        </p:grpSpPr>
        <p:sp>
          <p:nvSpPr>
            <p:cNvPr id="15" name="Google Shape;15;p2"/>
            <p:cNvSpPr/>
            <p:nvPr/>
          </p:nvSpPr>
          <p:spPr>
            <a:xfrm>
              <a:off x="764063" y="592"/>
              <a:ext cx="1741500" cy="1044300"/>
            </a:xfrm>
            <a:prstGeom prst="parallelogram">
              <a:avLst>
                <a:gd name="adj" fmla="val 153193"/>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16;p2"/>
            <p:cNvSpPr/>
            <p:nvPr/>
          </p:nvSpPr>
          <p:spPr>
            <a:xfrm>
              <a:off x="509632" y="592"/>
              <a:ext cx="1741500" cy="1044300"/>
            </a:xfrm>
            <a:prstGeom prst="parallelogram">
              <a:avLst>
                <a:gd name="adj" fmla="val 153193"/>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7;p2"/>
            <p:cNvSpPr/>
            <p:nvPr/>
          </p:nvSpPr>
          <p:spPr>
            <a:xfrm>
              <a:off x="255200" y="592"/>
              <a:ext cx="1741500" cy="1044300"/>
            </a:xfrm>
            <a:prstGeom prst="parallelogram">
              <a:avLst>
                <a:gd name="adj" fmla="val 153193"/>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8" name="Google Shape;18;p2"/>
          <p:cNvGrpSpPr/>
          <p:nvPr/>
        </p:nvGrpSpPr>
        <p:grpSpPr>
          <a:xfrm>
            <a:off x="905395" y="592"/>
            <a:ext cx="2250363" cy="1044300"/>
            <a:chOff x="905395" y="592"/>
            <a:chExt cx="2250363" cy="1044300"/>
          </a:xfrm>
        </p:grpSpPr>
        <p:sp>
          <p:nvSpPr>
            <p:cNvPr id="19" name="Google Shape;19;p2"/>
            <p:cNvSpPr/>
            <p:nvPr/>
          </p:nvSpPr>
          <p:spPr>
            <a:xfrm>
              <a:off x="1414258" y="592"/>
              <a:ext cx="1741500" cy="1044300"/>
            </a:xfrm>
            <a:prstGeom prst="parallelogram">
              <a:avLst>
                <a:gd name="adj" fmla="val 153193"/>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20;p2"/>
            <p:cNvSpPr/>
            <p:nvPr/>
          </p:nvSpPr>
          <p:spPr>
            <a:xfrm>
              <a:off x="1159826" y="592"/>
              <a:ext cx="1741500" cy="1044300"/>
            </a:xfrm>
            <a:prstGeom prst="parallelogram">
              <a:avLst>
                <a:gd name="adj" fmla="val 153193"/>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21;p2"/>
            <p:cNvSpPr/>
            <p:nvPr/>
          </p:nvSpPr>
          <p:spPr>
            <a:xfrm>
              <a:off x="905395" y="592"/>
              <a:ext cx="1741500" cy="1044300"/>
            </a:xfrm>
            <a:prstGeom prst="parallelogram">
              <a:avLst>
                <a:gd name="adj" fmla="val 153193"/>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2" name="Google Shape;22;p2"/>
          <p:cNvGrpSpPr/>
          <p:nvPr/>
        </p:nvGrpSpPr>
        <p:grpSpPr>
          <a:xfrm>
            <a:off x="7057468" y="5088"/>
            <a:ext cx="1851282" cy="752108"/>
            <a:chOff x="6917201" y="0"/>
            <a:chExt cx="2227777" cy="863400"/>
          </a:xfrm>
        </p:grpSpPr>
        <p:sp>
          <p:nvSpPr>
            <p:cNvPr id="23" name="Google Shape;23;p2"/>
            <p:cNvSpPr/>
            <p:nvPr/>
          </p:nvSpPr>
          <p:spPr>
            <a:xfrm>
              <a:off x="7641677" y="0"/>
              <a:ext cx="1503300" cy="863400"/>
            </a:xfrm>
            <a:prstGeom prst="parallelogram">
              <a:avLst>
                <a:gd name="adj" fmla="val 158024"/>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24;p2"/>
            <p:cNvSpPr/>
            <p:nvPr/>
          </p:nvSpPr>
          <p:spPr>
            <a:xfrm>
              <a:off x="7279439" y="0"/>
              <a:ext cx="1503300" cy="863400"/>
            </a:xfrm>
            <a:prstGeom prst="parallelogram">
              <a:avLst>
                <a:gd name="adj" fmla="val 158024"/>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25;p2"/>
            <p:cNvSpPr/>
            <p:nvPr/>
          </p:nvSpPr>
          <p:spPr>
            <a:xfrm>
              <a:off x="6917201" y="0"/>
              <a:ext cx="1503300" cy="863400"/>
            </a:xfrm>
            <a:prstGeom prst="parallelogram">
              <a:avLst>
                <a:gd name="adj" fmla="val 158024"/>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6" name="Google Shape;26;p2"/>
          <p:cNvGrpSpPr/>
          <p:nvPr/>
        </p:nvGrpSpPr>
        <p:grpSpPr>
          <a:xfrm>
            <a:off x="6553032" y="4217852"/>
            <a:ext cx="2389068" cy="925737"/>
            <a:chOff x="6917201" y="0"/>
            <a:chExt cx="2227777" cy="863400"/>
          </a:xfrm>
        </p:grpSpPr>
        <p:sp>
          <p:nvSpPr>
            <p:cNvPr id="27" name="Google Shape;27;p2"/>
            <p:cNvSpPr/>
            <p:nvPr/>
          </p:nvSpPr>
          <p:spPr>
            <a:xfrm>
              <a:off x="7641677" y="0"/>
              <a:ext cx="1503300" cy="863400"/>
            </a:xfrm>
            <a:prstGeom prst="parallelogram">
              <a:avLst>
                <a:gd name="adj" fmla="val 158024"/>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28;p2"/>
            <p:cNvSpPr/>
            <p:nvPr/>
          </p:nvSpPr>
          <p:spPr>
            <a:xfrm>
              <a:off x="7279439" y="0"/>
              <a:ext cx="1503300" cy="863400"/>
            </a:xfrm>
            <a:prstGeom prst="parallelogram">
              <a:avLst>
                <a:gd name="adj" fmla="val 158024"/>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29;p2"/>
            <p:cNvSpPr/>
            <p:nvPr/>
          </p:nvSpPr>
          <p:spPr>
            <a:xfrm>
              <a:off x="6917201" y="0"/>
              <a:ext cx="1503300" cy="863400"/>
            </a:xfrm>
            <a:prstGeom prst="parallelogram">
              <a:avLst>
                <a:gd name="adj" fmla="val 158024"/>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0" name="Google Shape;30;p2"/>
          <p:cNvGrpSpPr/>
          <p:nvPr/>
        </p:nvGrpSpPr>
        <p:grpSpPr>
          <a:xfrm>
            <a:off x="199149" y="4055652"/>
            <a:ext cx="2795414" cy="1083308"/>
            <a:chOff x="6917201" y="0"/>
            <a:chExt cx="2227777" cy="863400"/>
          </a:xfrm>
        </p:grpSpPr>
        <p:sp>
          <p:nvSpPr>
            <p:cNvPr id="31" name="Google Shape;31;p2"/>
            <p:cNvSpPr/>
            <p:nvPr/>
          </p:nvSpPr>
          <p:spPr>
            <a:xfrm>
              <a:off x="7641677" y="0"/>
              <a:ext cx="1503300" cy="863400"/>
            </a:xfrm>
            <a:prstGeom prst="parallelogram">
              <a:avLst>
                <a:gd name="adj" fmla="val 158024"/>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32;p2"/>
            <p:cNvSpPr/>
            <p:nvPr/>
          </p:nvSpPr>
          <p:spPr>
            <a:xfrm>
              <a:off x="7279439" y="0"/>
              <a:ext cx="1503300" cy="863400"/>
            </a:xfrm>
            <a:prstGeom prst="parallelogram">
              <a:avLst>
                <a:gd name="adj" fmla="val 158024"/>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33;p2"/>
            <p:cNvSpPr/>
            <p:nvPr/>
          </p:nvSpPr>
          <p:spPr>
            <a:xfrm>
              <a:off x="6917201" y="0"/>
              <a:ext cx="1503300" cy="863400"/>
            </a:xfrm>
            <a:prstGeom prst="parallelogram">
              <a:avLst>
                <a:gd name="adj" fmla="val 158024"/>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4" name="Google Shape;34;p2"/>
          <p:cNvSpPr txBox="1">
            <a:spLocks noGrp="1"/>
          </p:cNvSpPr>
          <p:nvPr>
            <p:ph type="ctrTitle"/>
          </p:nvPr>
        </p:nvSpPr>
        <p:spPr>
          <a:xfrm>
            <a:off x="1858703" y="1822833"/>
            <a:ext cx="5361300" cy="14481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800"/>
              <a:buNone/>
              <a:defRPr sz="3800"/>
            </a:lvl1pPr>
            <a:lvl2pPr lvl="1" algn="ctr">
              <a:spcBef>
                <a:spcPts val="0"/>
              </a:spcBef>
              <a:spcAft>
                <a:spcPts val="0"/>
              </a:spcAft>
              <a:buSzPts val="3800"/>
              <a:buNone/>
              <a:defRPr sz="3800"/>
            </a:lvl2pPr>
            <a:lvl3pPr lvl="2" algn="ctr">
              <a:spcBef>
                <a:spcPts val="0"/>
              </a:spcBef>
              <a:spcAft>
                <a:spcPts val="0"/>
              </a:spcAft>
              <a:buSzPts val="3800"/>
              <a:buNone/>
              <a:defRPr sz="3800"/>
            </a:lvl3pPr>
            <a:lvl4pPr lvl="3" algn="ctr">
              <a:spcBef>
                <a:spcPts val="0"/>
              </a:spcBef>
              <a:spcAft>
                <a:spcPts val="0"/>
              </a:spcAft>
              <a:buSzPts val="3800"/>
              <a:buNone/>
              <a:defRPr sz="3800"/>
            </a:lvl4pPr>
            <a:lvl5pPr lvl="4" algn="ctr">
              <a:spcBef>
                <a:spcPts val="0"/>
              </a:spcBef>
              <a:spcAft>
                <a:spcPts val="0"/>
              </a:spcAft>
              <a:buSzPts val="3800"/>
              <a:buNone/>
              <a:defRPr sz="3800"/>
            </a:lvl5pPr>
            <a:lvl6pPr lvl="5" algn="ctr">
              <a:spcBef>
                <a:spcPts val="0"/>
              </a:spcBef>
              <a:spcAft>
                <a:spcPts val="0"/>
              </a:spcAft>
              <a:buSzPts val="3800"/>
              <a:buNone/>
              <a:defRPr sz="3800"/>
            </a:lvl6pPr>
            <a:lvl7pPr lvl="6" algn="ctr">
              <a:spcBef>
                <a:spcPts val="0"/>
              </a:spcBef>
              <a:spcAft>
                <a:spcPts val="0"/>
              </a:spcAft>
              <a:buSzPts val="3800"/>
              <a:buNone/>
              <a:defRPr sz="3800"/>
            </a:lvl7pPr>
            <a:lvl8pPr lvl="7" algn="ctr">
              <a:spcBef>
                <a:spcPts val="0"/>
              </a:spcBef>
              <a:spcAft>
                <a:spcPts val="0"/>
              </a:spcAft>
              <a:buSzPts val="3800"/>
              <a:buNone/>
              <a:defRPr sz="3800"/>
            </a:lvl8pPr>
            <a:lvl9pPr lvl="8" algn="ctr">
              <a:spcBef>
                <a:spcPts val="0"/>
              </a:spcBef>
              <a:spcAft>
                <a:spcPts val="0"/>
              </a:spcAft>
              <a:buSzPts val="3800"/>
              <a:buNone/>
              <a:defRPr sz="3800"/>
            </a:lvl9pPr>
          </a:lstStyle>
          <a:p>
            <a:endParaRPr/>
          </a:p>
        </p:txBody>
      </p:sp>
      <p:sp>
        <p:nvSpPr>
          <p:cNvPr id="35" name="Google Shape;35;p2"/>
          <p:cNvSpPr txBox="1">
            <a:spLocks noGrp="1"/>
          </p:cNvSpPr>
          <p:nvPr>
            <p:ph type="subTitle" idx="1"/>
          </p:nvPr>
        </p:nvSpPr>
        <p:spPr>
          <a:xfrm>
            <a:off x="1858700" y="3413158"/>
            <a:ext cx="5361300" cy="5226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Clr>
                <a:schemeClr val="lt1"/>
              </a:buClr>
              <a:buSzPts val="1600"/>
              <a:buNone/>
              <a:defRPr sz="1600">
                <a:solidFill>
                  <a:schemeClr val="lt1"/>
                </a:solidFill>
              </a:defRPr>
            </a:lvl1pPr>
            <a:lvl2pPr lvl="1" algn="ctr">
              <a:lnSpc>
                <a:spcPct val="100000"/>
              </a:lnSpc>
              <a:spcBef>
                <a:spcPts val="0"/>
              </a:spcBef>
              <a:spcAft>
                <a:spcPts val="0"/>
              </a:spcAft>
              <a:buClr>
                <a:schemeClr val="lt1"/>
              </a:buClr>
              <a:buSzPts val="1600"/>
              <a:buNone/>
              <a:defRPr sz="1600">
                <a:solidFill>
                  <a:schemeClr val="lt1"/>
                </a:solidFill>
              </a:defRPr>
            </a:lvl2pPr>
            <a:lvl3pPr lvl="2" algn="ctr">
              <a:lnSpc>
                <a:spcPct val="100000"/>
              </a:lnSpc>
              <a:spcBef>
                <a:spcPts val="0"/>
              </a:spcBef>
              <a:spcAft>
                <a:spcPts val="0"/>
              </a:spcAft>
              <a:buClr>
                <a:schemeClr val="lt1"/>
              </a:buClr>
              <a:buSzPts val="1600"/>
              <a:buNone/>
              <a:defRPr sz="1600">
                <a:solidFill>
                  <a:schemeClr val="lt1"/>
                </a:solidFill>
              </a:defRPr>
            </a:lvl3pPr>
            <a:lvl4pPr lvl="3" algn="ctr">
              <a:lnSpc>
                <a:spcPct val="100000"/>
              </a:lnSpc>
              <a:spcBef>
                <a:spcPts val="0"/>
              </a:spcBef>
              <a:spcAft>
                <a:spcPts val="0"/>
              </a:spcAft>
              <a:buClr>
                <a:schemeClr val="lt1"/>
              </a:buClr>
              <a:buSzPts val="1600"/>
              <a:buNone/>
              <a:defRPr sz="1600">
                <a:solidFill>
                  <a:schemeClr val="lt1"/>
                </a:solidFill>
              </a:defRPr>
            </a:lvl4pPr>
            <a:lvl5pPr lvl="4" algn="ctr">
              <a:lnSpc>
                <a:spcPct val="100000"/>
              </a:lnSpc>
              <a:spcBef>
                <a:spcPts val="0"/>
              </a:spcBef>
              <a:spcAft>
                <a:spcPts val="0"/>
              </a:spcAft>
              <a:buClr>
                <a:schemeClr val="lt1"/>
              </a:buClr>
              <a:buSzPts val="1600"/>
              <a:buNone/>
              <a:defRPr sz="1600">
                <a:solidFill>
                  <a:schemeClr val="lt1"/>
                </a:solidFill>
              </a:defRPr>
            </a:lvl5pPr>
            <a:lvl6pPr lvl="5" algn="ctr">
              <a:lnSpc>
                <a:spcPct val="100000"/>
              </a:lnSpc>
              <a:spcBef>
                <a:spcPts val="0"/>
              </a:spcBef>
              <a:spcAft>
                <a:spcPts val="0"/>
              </a:spcAft>
              <a:buClr>
                <a:schemeClr val="lt1"/>
              </a:buClr>
              <a:buSzPts val="1600"/>
              <a:buNone/>
              <a:defRPr sz="1600">
                <a:solidFill>
                  <a:schemeClr val="lt1"/>
                </a:solidFill>
              </a:defRPr>
            </a:lvl6pPr>
            <a:lvl7pPr lvl="6" algn="ctr">
              <a:lnSpc>
                <a:spcPct val="100000"/>
              </a:lnSpc>
              <a:spcBef>
                <a:spcPts val="0"/>
              </a:spcBef>
              <a:spcAft>
                <a:spcPts val="0"/>
              </a:spcAft>
              <a:buClr>
                <a:schemeClr val="lt1"/>
              </a:buClr>
              <a:buSzPts val="1600"/>
              <a:buNone/>
              <a:defRPr sz="1600">
                <a:solidFill>
                  <a:schemeClr val="lt1"/>
                </a:solidFill>
              </a:defRPr>
            </a:lvl7pPr>
            <a:lvl8pPr lvl="7" algn="ctr">
              <a:lnSpc>
                <a:spcPct val="100000"/>
              </a:lnSpc>
              <a:spcBef>
                <a:spcPts val="0"/>
              </a:spcBef>
              <a:spcAft>
                <a:spcPts val="0"/>
              </a:spcAft>
              <a:buClr>
                <a:schemeClr val="lt1"/>
              </a:buClr>
              <a:buSzPts val="1600"/>
              <a:buNone/>
              <a:defRPr sz="1600">
                <a:solidFill>
                  <a:schemeClr val="lt1"/>
                </a:solidFill>
              </a:defRPr>
            </a:lvl8pPr>
            <a:lvl9pPr lvl="8" algn="ctr">
              <a:lnSpc>
                <a:spcPct val="100000"/>
              </a:lnSpc>
              <a:spcBef>
                <a:spcPts val="0"/>
              </a:spcBef>
              <a:spcAft>
                <a:spcPts val="0"/>
              </a:spcAft>
              <a:buClr>
                <a:schemeClr val="lt1"/>
              </a:buClr>
              <a:buSzPts val="1600"/>
              <a:buNone/>
              <a:defRPr sz="1600">
                <a:solidFill>
                  <a:schemeClr val="lt1"/>
                </a:solidFill>
              </a:defRPr>
            </a:lvl9pPr>
          </a:lstStyle>
          <a:p>
            <a:endParaRPr/>
          </a:p>
        </p:txBody>
      </p:sp>
      <p:sp>
        <p:nvSpPr>
          <p:cNvPr id="36" name="Google Shape;36;p2"/>
          <p:cNvSpPr txBox="1">
            <a:spLocks noGrp="1"/>
          </p:cNvSpPr>
          <p:nvPr>
            <p:ph type="sldNum" idx="12"/>
          </p:nvPr>
        </p:nvSpPr>
        <p:spPr>
          <a:xfrm>
            <a:off x="8390734" y="4543668"/>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bg>
      <p:bgPr>
        <a:solidFill>
          <a:schemeClr val="accent3"/>
        </a:solidFill>
        <a:effectLst/>
      </p:bgPr>
    </p:bg>
    <p:spTree>
      <p:nvGrpSpPr>
        <p:cNvPr id="1" name="Shape 109"/>
        <p:cNvGrpSpPr/>
        <p:nvPr/>
      </p:nvGrpSpPr>
      <p:grpSpPr>
        <a:xfrm>
          <a:off x="0" y="0"/>
          <a:ext cx="0" cy="0"/>
          <a:chOff x="0" y="0"/>
          <a:chExt cx="0" cy="0"/>
        </a:xfrm>
      </p:grpSpPr>
      <p:sp>
        <p:nvSpPr>
          <p:cNvPr id="110" name="Google Shape;110;p11"/>
          <p:cNvSpPr/>
          <p:nvPr/>
        </p:nvSpPr>
        <p:spPr>
          <a:xfrm flipH="1">
            <a:off x="5569200" y="2834075"/>
            <a:ext cx="3574800" cy="2309400"/>
          </a:xfrm>
          <a:prstGeom prst="rtTriangl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1" name="Google Shape;111;p11"/>
          <p:cNvGrpSpPr/>
          <p:nvPr/>
        </p:nvGrpSpPr>
        <p:grpSpPr>
          <a:xfrm>
            <a:off x="5959222" y="4119576"/>
            <a:ext cx="2520952" cy="1024165"/>
            <a:chOff x="6917201" y="0"/>
            <a:chExt cx="2227777" cy="863400"/>
          </a:xfrm>
        </p:grpSpPr>
        <p:sp>
          <p:nvSpPr>
            <p:cNvPr id="112" name="Google Shape;112;p11"/>
            <p:cNvSpPr/>
            <p:nvPr/>
          </p:nvSpPr>
          <p:spPr>
            <a:xfrm>
              <a:off x="7641677" y="0"/>
              <a:ext cx="1503300" cy="863400"/>
            </a:xfrm>
            <a:prstGeom prst="parallelogram">
              <a:avLst>
                <a:gd name="adj" fmla="val 158024"/>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 name="Google Shape;113;p11"/>
            <p:cNvSpPr/>
            <p:nvPr/>
          </p:nvSpPr>
          <p:spPr>
            <a:xfrm>
              <a:off x="7279439" y="0"/>
              <a:ext cx="1503300" cy="863400"/>
            </a:xfrm>
            <a:prstGeom prst="parallelogram">
              <a:avLst>
                <a:gd name="adj" fmla="val 158024"/>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 name="Google Shape;114;p11"/>
            <p:cNvSpPr/>
            <p:nvPr/>
          </p:nvSpPr>
          <p:spPr>
            <a:xfrm>
              <a:off x="6917201" y="0"/>
              <a:ext cx="1503300" cy="863400"/>
            </a:xfrm>
            <a:prstGeom prst="parallelogram">
              <a:avLst>
                <a:gd name="adj" fmla="val 158024"/>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15" name="Google Shape;115;p11"/>
          <p:cNvGrpSpPr/>
          <p:nvPr/>
        </p:nvGrpSpPr>
        <p:grpSpPr>
          <a:xfrm>
            <a:off x="199149" y="2"/>
            <a:ext cx="2795414" cy="1083308"/>
            <a:chOff x="6917201" y="0"/>
            <a:chExt cx="2227777" cy="863400"/>
          </a:xfrm>
        </p:grpSpPr>
        <p:sp>
          <p:nvSpPr>
            <p:cNvPr id="116" name="Google Shape;116;p11"/>
            <p:cNvSpPr/>
            <p:nvPr/>
          </p:nvSpPr>
          <p:spPr>
            <a:xfrm>
              <a:off x="7641677" y="0"/>
              <a:ext cx="1503300" cy="863400"/>
            </a:xfrm>
            <a:prstGeom prst="parallelogram">
              <a:avLst>
                <a:gd name="adj" fmla="val 158024"/>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 name="Google Shape;117;p11"/>
            <p:cNvSpPr/>
            <p:nvPr/>
          </p:nvSpPr>
          <p:spPr>
            <a:xfrm>
              <a:off x="7279439" y="0"/>
              <a:ext cx="1503300" cy="863400"/>
            </a:xfrm>
            <a:prstGeom prst="parallelogram">
              <a:avLst>
                <a:gd name="adj" fmla="val 158024"/>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 name="Google Shape;118;p11"/>
            <p:cNvSpPr/>
            <p:nvPr/>
          </p:nvSpPr>
          <p:spPr>
            <a:xfrm>
              <a:off x="6917201" y="0"/>
              <a:ext cx="1503300" cy="863400"/>
            </a:xfrm>
            <a:prstGeom prst="parallelogram">
              <a:avLst>
                <a:gd name="adj" fmla="val 158024"/>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19" name="Google Shape;119;p11"/>
          <p:cNvSpPr txBox="1">
            <a:spLocks noGrp="1"/>
          </p:cNvSpPr>
          <p:nvPr>
            <p:ph type="title" hasCustomPrompt="1"/>
          </p:nvPr>
        </p:nvSpPr>
        <p:spPr>
          <a:xfrm>
            <a:off x="1385850" y="1383850"/>
            <a:ext cx="6372300" cy="1379700"/>
          </a:xfrm>
          <a:prstGeom prst="rect">
            <a:avLst/>
          </a:prstGeom>
        </p:spPr>
        <p:txBody>
          <a:bodyPr spcFirstLastPara="1" wrap="square" lIns="91425" tIns="91425" rIns="91425" bIns="91425" anchor="ctr" anchorCtr="0">
            <a:normAutofit/>
          </a:bodyPr>
          <a:lstStyle>
            <a:lvl1pPr lvl="0" algn="ctr">
              <a:spcBef>
                <a:spcPts val="0"/>
              </a:spcBef>
              <a:spcAft>
                <a:spcPts val="0"/>
              </a:spcAft>
              <a:buClr>
                <a:schemeClr val="dk2"/>
              </a:buClr>
              <a:buSzPts val="8600"/>
              <a:buNone/>
              <a:defRPr sz="8600">
                <a:solidFill>
                  <a:schemeClr val="dk2"/>
                </a:solidFill>
              </a:defRPr>
            </a:lvl1pPr>
            <a:lvl2pPr lvl="1" algn="ctr">
              <a:spcBef>
                <a:spcPts val="0"/>
              </a:spcBef>
              <a:spcAft>
                <a:spcPts val="0"/>
              </a:spcAft>
              <a:buClr>
                <a:schemeClr val="dk2"/>
              </a:buClr>
              <a:buSzPts val="8600"/>
              <a:buNone/>
              <a:defRPr sz="8600">
                <a:solidFill>
                  <a:schemeClr val="dk2"/>
                </a:solidFill>
              </a:defRPr>
            </a:lvl2pPr>
            <a:lvl3pPr lvl="2" algn="ctr">
              <a:spcBef>
                <a:spcPts val="0"/>
              </a:spcBef>
              <a:spcAft>
                <a:spcPts val="0"/>
              </a:spcAft>
              <a:buClr>
                <a:schemeClr val="dk2"/>
              </a:buClr>
              <a:buSzPts val="8600"/>
              <a:buNone/>
              <a:defRPr sz="8600">
                <a:solidFill>
                  <a:schemeClr val="dk2"/>
                </a:solidFill>
              </a:defRPr>
            </a:lvl3pPr>
            <a:lvl4pPr lvl="3" algn="ctr">
              <a:spcBef>
                <a:spcPts val="0"/>
              </a:spcBef>
              <a:spcAft>
                <a:spcPts val="0"/>
              </a:spcAft>
              <a:buClr>
                <a:schemeClr val="dk2"/>
              </a:buClr>
              <a:buSzPts val="8600"/>
              <a:buNone/>
              <a:defRPr sz="8600">
                <a:solidFill>
                  <a:schemeClr val="dk2"/>
                </a:solidFill>
              </a:defRPr>
            </a:lvl4pPr>
            <a:lvl5pPr lvl="4" algn="ctr">
              <a:spcBef>
                <a:spcPts val="0"/>
              </a:spcBef>
              <a:spcAft>
                <a:spcPts val="0"/>
              </a:spcAft>
              <a:buClr>
                <a:schemeClr val="dk2"/>
              </a:buClr>
              <a:buSzPts val="8600"/>
              <a:buNone/>
              <a:defRPr sz="8600">
                <a:solidFill>
                  <a:schemeClr val="dk2"/>
                </a:solidFill>
              </a:defRPr>
            </a:lvl5pPr>
            <a:lvl6pPr lvl="5" algn="ctr">
              <a:spcBef>
                <a:spcPts val="0"/>
              </a:spcBef>
              <a:spcAft>
                <a:spcPts val="0"/>
              </a:spcAft>
              <a:buClr>
                <a:schemeClr val="dk2"/>
              </a:buClr>
              <a:buSzPts val="8600"/>
              <a:buNone/>
              <a:defRPr sz="8600">
                <a:solidFill>
                  <a:schemeClr val="dk2"/>
                </a:solidFill>
              </a:defRPr>
            </a:lvl6pPr>
            <a:lvl7pPr lvl="6" algn="ctr">
              <a:spcBef>
                <a:spcPts val="0"/>
              </a:spcBef>
              <a:spcAft>
                <a:spcPts val="0"/>
              </a:spcAft>
              <a:buClr>
                <a:schemeClr val="dk2"/>
              </a:buClr>
              <a:buSzPts val="8600"/>
              <a:buNone/>
              <a:defRPr sz="8600">
                <a:solidFill>
                  <a:schemeClr val="dk2"/>
                </a:solidFill>
              </a:defRPr>
            </a:lvl7pPr>
            <a:lvl8pPr lvl="7" algn="ctr">
              <a:spcBef>
                <a:spcPts val="0"/>
              </a:spcBef>
              <a:spcAft>
                <a:spcPts val="0"/>
              </a:spcAft>
              <a:buClr>
                <a:schemeClr val="dk2"/>
              </a:buClr>
              <a:buSzPts val="8600"/>
              <a:buNone/>
              <a:defRPr sz="8600">
                <a:solidFill>
                  <a:schemeClr val="dk2"/>
                </a:solidFill>
              </a:defRPr>
            </a:lvl8pPr>
            <a:lvl9pPr lvl="8" algn="ctr">
              <a:spcBef>
                <a:spcPts val="0"/>
              </a:spcBef>
              <a:spcAft>
                <a:spcPts val="0"/>
              </a:spcAft>
              <a:buClr>
                <a:schemeClr val="dk2"/>
              </a:buClr>
              <a:buSzPts val="8600"/>
              <a:buNone/>
              <a:defRPr sz="8600">
                <a:solidFill>
                  <a:schemeClr val="dk2"/>
                </a:solidFill>
              </a:defRPr>
            </a:lvl9pPr>
          </a:lstStyle>
          <a:p>
            <a:r>
              <a:t>xx%</a:t>
            </a:r>
          </a:p>
        </p:txBody>
      </p:sp>
      <p:sp>
        <p:nvSpPr>
          <p:cNvPr id="120" name="Google Shape;120;p11"/>
          <p:cNvSpPr txBox="1">
            <a:spLocks noGrp="1"/>
          </p:cNvSpPr>
          <p:nvPr>
            <p:ph type="body" idx="1"/>
          </p:nvPr>
        </p:nvSpPr>
        <p:spPr>
          <a:xfrm>
            <a:off x="1385850" y="2863850"/>
            <a:ext cx="6372300" cy="641100"/>
          </a:xfrm>
          <a:prstGeom prst="rect">
            <a:avLst/>
          </a:prstGeom>
        </p:spPr>
        <p:txBody>
          <a:bodyPr spcFirstLastPara="1" wrap="square" lIns="91425" tIns="91425" rIns="91425" bIns="91425" anchor="t" anchorCtr="0">
            <a:normAutofit/>
          </a:bodyPr>
          <a:lstStyle>
            <a:lvl1pPr marL="457200" lvl="0" indent="-311150" algn="ctr">
              <a:spcBef>
                <a:spcPts val="0"/>
              </a:spcBef>
              <a:spcAft>
                <a:spcPts val="0"/>
              </a:spcAft>
              <a:buSzPts val="1300"/>
              <a:buChar char="●"/>
              <a:defRPr/>
            </a:lvl1pPr>
            <a:lvl2pPr marL="914400" lvl="1" indent="-298450" algn="ctr">
              <a:spcBef>
                <a:spcPts val="0"/>
              </a:spcBef>
              <a:spcAft>
                <a:spcPts val="0"/>
              </a:spcAft>
              <a:buSzPts val="1100"/>
              <a:buChar char="○"/>
              <a:defRPr/>
            </a:lvl2pPr>
            <a:lvl3pPr marL="1371600" lvl="2" indent="-298450" algn="ctr">
              <a:spcBef>
                <a:spcPts val="0"/>
              </a:spcBef>
              <a:spcAft>
                <a:spcPts val="0"/>
              </a:spcAft>
              <a:buSzPts val="1100"/>
              <a:buChar char="■"/>
              <a:defRPr/>
            </a:lvl3pPr>
            <a:lvl4pPr marL="1828800" lvl="3" indent="-298450" algn="ctr">
              <a:spcBef>
                <a:spcPts val="0"/>
              </a:spcBef>
              <a:spcAft>
                <a:spcPts val="0"/>
              </a:spcAft>
              <a:buSzPts val="1100"/>
              <a:buChar char="●"/>
              <a:defRPr/>
            </a:lvl4pPr>
            <a:lvl5pPr marL="2286000" lvl="4" indent="-298450" algn="ctr">
              <a:spcBef>
                <a:spcPts val="0"/>
              </a:spcBef>
              <a:spcAft>
                <a:spcPts val="0"/>
              </a:spcAft>
              <a:buSzPts val="1100"/>
              <a:buChar char="○"/>
              <a:defRPr/>
            </a:lvl5pPr>
            <a:lvl6pPr marL="2743200" lvl="5" indent="-298450" algn="ctr">
              <a:spcBef>
                <a:spcPts val="0"/>
              </a:spcBef>
              <a:spcAft>
                <a:spcPts val="0"/>
              </a:spcAft>
              <a:buSzPts val="1100"/>
              <a:buChar char="■"/>
              <a:defRPr/>
            </a:lvl6pPr>
            <a:lvl7pPr marL="3200400" lvl="6" indent="-298450" algn="ctr">
              <a:spcBef>
                <a:spcPts val="0"/>
              </a:spcBef>
              <a:spcAft>
                <a:spcPts val="0"/>
              </a:spcAft>
              <a:buSzPts val="1100"/>
              <a:buChar char="●"/>
              <a:defRPr/>
            </a:lvl7pPr>
            <a:lvl8pPr marL="3657600" lvl="7" indent="-298450" algn="ctr">
              <a:spcBef>
                <a:spcPts val="0"/>
              </a:spcBef>
              <a:spcAft>
                <a:spcPts val="0"/>
              </a:spcAft>
              <a:buSzPts val="1100"/>
              <a:buChar char="○"/>
              <a:defRPr/>
            </a:lvl8pPr>
            <a:lvl9pPr marL="4114800" lvl="8" indent="-298450" algn="ctr">
              <a:spcBef>
                <a:spcPts val="0"/>
              </a:spcBef>
              <a:spcAft>
                <a:spcPts val="0"/>
              </a:spcAft>
              <a:buSzPts val="1100"/>
              <a:buChar char="■"/>
              <a:defRPr/>
            </a:lvl9pPr>
          </a:lstStyle>
          <a:p>
            <a:endParaRPr/>
          </a:p>
        </p:txBody>
      </p:sp>
      <p:sp>
        <p:nvSpPr>
          <p:cNvPr id="121" name="Google Shape;121;p11"/>
          <p:cNvSpPr txBox="1">
            <a:spLocks noGrp="1"/>
          </p:cNvSpPr>
          <p:nvPr>
            <p:ph type="sldNum" idx="12"/>
          </p:nvPr>
        </p:nvSpPr>
        <p:spPr>
          <a:xfrm>
            <a:off x="8390734" y="4543668"/>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22"/>
        <p:cNvGrpSpPr/>
        <p:nvPr/>
      </p:nvGrpSpPr>
      <p:grpSpPr>
        <a:xfrm>
          <a:off x="0" y="0"/>
          <a:ext cx="0" cy="0"/>
          <a:chOff x="0" y="0"/>
          <a:chExt cx="0" cy="0"/>
        </a:xfrm>
      </p:grpSpPr>
      <p:sp>
        <p:nvSpPr>
          <p:cNvPr id="123" name="Google Shape;123;p12"/>
          <p:cNvSpPr txBox="1">
            <a:spLocks noGrp="1"/>
          </p:cNvSpPr>
          <p:nvPr>
            <p:ph type="sldNum" idx="12"/>
          </p:nvPr>
        </p:nvSpPr>
        <p:spPr>
          <a:xfrm>
            <a:off x="8390734" y="4543668"/>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bg>
      <p:bgPr>
        <a:solidFill>
          <a:schemeClr val="accent3"/>
        </a:solidFill>
        <a:effectLst/>
      </p:bgPr>
    </p:bg>
    <p:spTree>
      <p:nvGrpSpPr>
        <p:cNvPr id="1" name="Shape 37"/>
        <p:cNvGrpSpPr/>
        <p:nvPr/>
      </p:nvGrpSpPr>
      <p:grpSpPr>
        <a:xfrm>
          <a:off x="0" y="0"/>
          <a:ext cx="0" cy="0"/>
          <a:chOff x="0" y="0"/>
          <a:chExt cx="0" cy="0"/>
        </a:xfrm>
      </p:grpSpPr>
      <p:sp>
        <p:nvSpPr>
          <p:cNvPr id="38" name="Google Shape;38;p3"/>
          <p:cNvSpPr/>
          <p:nvPr/>
        </p:nvSpPr>
        <p:spPr>
          <a:xfrm flipH="1">
            <a:off x="4757100" y="2309400"/>
            <a:ext cx="4386900" cy="2834100"/>
          </a:xfrm>
          <a:prstGeom prst="rtTriangl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9" name="Google Shape;39;p3"/>
          <p:cNvGrpSpPr/>
          <p:nvPr/>
        </p:nvGrpSpPr>
        <p:grpSpPr>
          <a:xfrm>
            <a:off x="5594191" y="3961115"/>
            <a:ext cx="2910145" cy="1182340"/>
            <a:chOff x="6917201" y="0"/>
            <a:chExt cx="2227777" cy="863400"/>
          </a:xfrm>
        </p:grpSpPr>
        <p:sp>
          <p:nvSpPr>
            <p:cNvPr id="40" name="Google Shape;40;p3"/>
            <p:cNvSpPr/>
            <p:nvPr/>
          </p:nvSpPr>
          <p:spPr>
            <a:xfrm>
              <a:off x="7641677" y="0"/>
              <a:ext cx="1503300" cy="863400"/>
            </a:xfrm>
            <a:prstGeom prst="parallelogram">
              <a:avLst>
                <a:gd name="adj" fmla="val 158024"/>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41;p3"/>
            <p:cNvSpPr/>
            <p:nvPr/>
          </p:nvSpPr>
          <p:spPr>
            <a:xfrm>
              <a:off x="7279439" y="0"/>
              <a:ext cx="1503300" cy="863400"/>
            </a:xfrm>
            <a:prstGeom prst="parallelogram">
              <a:avLst>
                <a:gd name="adj" fmla="val 158024"/>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42;p3"/>
            <p:cNvSpPr/>
            <p:nvPr/>
          </p:nvSpPr>
          <p:spPr>
            <a:xfrm>
              <a:off x="6917201" y="0"/>
              <a:ext cx="1503300" cy="863400"/>
            </a:xfrm>
            <a:prstGeom prst="parallelogram">
              <a:avLst>
                <a:gd name="adj" fmla="val 158024"/>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3" name="Google Shape;43;p3"/>
          <p:cNvGrpSpPr/>
          <p:nvPr/>
        </p:nvGrpSpPr>
        <p:grpSpPr>
          <a:xfrm>
            <a:off x="199149" y="2"/>
            <a:ext cx="2795414" cy="1083308"/>
            <a:chOff x="6917201" y="0"/>
            <a:chExt cx="2227777" cy="863400"/>
          </a:xfrm>
        </p:grpSpPr>
        <p:sp>
          <p:nvSpPr>
            <p:cNvPr id="44" name="Google Shape;44;p3"/>
            <p:cNvSpPr/>
            <p:nvPr/>
          </p:nvSpPr>
          <p:spPr>
            <a:xfrm>
              <a:off x="7641677" y="0"/>
              <a:ext cx="1503300" cy="863400"/>
            </a:xfrm>
            <a:prstGeom prst="parallelogram">
              <a:avLst>
                <a:gd name="adj" fmla="val 158024"/>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45;p3"/>
            <p:cNvSpPr/>
            <p:nvPr/>
          </p:nvSpPr>
          <p:spPr>
            <a:xfrm>
              <a:off x="7279439" y="0"/>
              <a:ext cx="1503300" cy="863400"/>
            </a:xfrm>
            <a:prstGeom prst="parallelogram">
              <a:avLst>
                <a:gd name="adj" fmla="val 158024"/>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46;p3"/>
            <p:cNvSpPr/>
            <p:nvPr/>
          </p:nvSpPr>
          <p:spPr>
            <a:xfrm>
              <a:off x="6917201" y="0"/>
              <a:ext cx="1503300" cy="863400"/>
            </a:xfrm>
            <a:prstGeom prst="parallelogram">
              <a:avLst>
                <a:gd name="adj" fmla="val 158024"/>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7" name="Google Shape;47;p3"/>
          <p:cNvSpPr txBox="1">
            <a:spLocks noGrp="1"/>
          </p:cNvSpPr>
          <p:nvPr>
            <p:ph type="title"/>
          </p:nvPr>
        </p:nvSpPr>
        <p:spPr>
          <a:xfrm>
            <a:off x="1888684" y="1746100"/>
            <a:ext cx="5377500" cy="1646100"/>
          </a:xfrm>
          <a:prstGeom prst="rect">
            <a:avLst/>
          </a:prstGeom>
        </p:spPr>
        <p:txBody>
          <a:bodyPr spcFirstLastPara="1" wrap="square" lIns="91425" tIns="91425" rIns="91425" bIns="91425" anchor="ctr" anchorCtr="0">
            <a:normAutofit/>
          </a:bodyPr>
          <a:lstStyle>
            <a:lvl1pPr lvl="0" algn="ctr">
              <a:spcBef>
                <a:spcPts val="0"/>
              </a:spcBef>
              <a:spcAft>
                <a:spcPts val="0"/>
              </a:spcAft>
              <a:buClr>
                <a:schemeClr val="dk2"/>
              </a:buClr>
              <a:buSzPts val="3200"/>
              <a:buNone/>
              <a:defRPr sz="3200">
                <a:solidFill>
                  <a:schemeClr val="dk2"/>
                </a:solidFill>
              </a:defRPr>
            </a:lvl1pPr>
            <a:lvl2pPr lvl="1" algn="ctr">
              <a:spcBef>
                <a:spcPts val="0"/>
              </a:spcBef>
              <a:spcAft>
                <a:spcPts val="0"/>
              </a:spcAft>
              <a:buClr>
                <a:schemeClr val="dk2"/>
              </a:buClr>
              <a:buSzPts val="3200"/>
              <a:buNone/>
              <a:defRPr sz="3200">
                <a:solidFill>
                  <a:schemeClr val="dk2"/>
                </a:solidFill>
              </a:defRPr>
            </a:lvl2pPr>
            <a:lvl3pPr lvl="2" algn="ctr">
              <a:spcBef>
                <a:spcPts val="0"/>
              </a:spcBef>
              <a:spcAft>
                <a:spcPts val="0"/>
              </a:spcAft>
              <a:buClr>
                <a:schemeClr val="dk2"/>
              </a:buClr>
              <a:buSzPts val="3200"/>
              <a:buNone/>
              <a:defRPr sz="3200">
                <a:solidFill>
                  <a:schemeClr val="dk2"/>
                </a:solidFill>
              </a:defRPr>
            </a:lvl3pPr>
            <a:lvl4pPr lvl="3" algn="ctr">
              <a:spcBef>
                <a:spcPts val="0"/>
              </a:spcBef>
              <a:spcAft>
                <a:spcPts val="0"/>
              </a:spcAft>
              <a:buClr>
                <a:schemeClr val="dk2"/>
              </a:buClr>
              <a:buSzPts val="3200"/>
              <a:buNone/>
              <a:defRPr sz="3200">
                <a:solidFill>
                  <a:schemeClr val="dk2"/>
                </a:solidFill>
              </a:defRPr>
            </a:lvl4pPr>
            <a:lvl5pPr lvl="4" algn="ctr">
              <a:spcBef>
                <a:spcPts val="0"/>
              </a:spcBef>
              <a:spcAft>
                <a:spcPts val="0"/>
              </a:spcAft>
              <a:buClr>
                <a:schemeClr val="dk2"/>
              </a:buClr>
              <a:buSzPts val="3200"/>
              <a:buNone/>
              <a:defRPr sz="3200">
                <a:solidFill>
                  <a:schemeClr val="dk2"/>
                </a:solidFill>
              </a:defRPr>
            </a:lvl5pPr>
            <a:lvl6pPr lvl="5" algn="ctr">
              <a:spcBef>
                <a:spcPts val="0"/>
              </a:spcBef>
              <a:spcAft>
                <a:spcPts val="0"/>
              </a:spcAft>
              <a:buClr>
                <a:schemeClr val="dk2"/>
              </a:buClr>
              <a:buSzPts val="3200"/>
              <a:buNone/>
              <a:defRPr sz="3200">
                <a:solidFill>
                  <a:schemeClr val="dk2"/>
                </a:solidFill>
              </a:defRPr>
            </a:lvl6pPr>
            <a:lvl7pPr lvl="6" algn="ctr">
              <a:spcBef>
                <a:spcPts val="0"/>
              </a:spcBef>
              <a:spcAft>
                <a:spcPts val="0"/>
              </a:spcAft>
              <a:buClr>
                <a:schemeClr val="dk2"/>
              </a:buClr>
              <a:buSzPts val="3200"/>
              <a:buNone/>
              <a:defRPr sz="3200">
                <a:solidFill>
                  <a:schemeClr val="dk2"/>
                </a:solidFill>
              </a:defRPr>
            </a:lvl7pPr>
            <a:lvl8pPr lvl="7" algn="ctr">
              <a:spcBef>
                <a:spcPts val="0"/>
              </a:spcBef>
              <a:spcAft>
                <a:spcPts val="0"/>
              </a:spcAft>
              <a:buClr>
                <a:schemeClr val="dk2"/>
              </a:buClr>
              <a:buSzPts val="3200"/>
              <a:buNone/>
              <a:defRPr sz="3200">
                <a:solidFill>
                  <a:schemeClr val="dk2"/>
                </a:solidFill>
              </a:defRPr>
            </a:lvl8pPr>
            <a:lvl9pPr lvl="8" algn="ctr">
              <a:spcBef>
                <a:spcPts val="0"/>
              </a:spcBef>
              <a:spcAft>
                <a:spcPts val="0"/>
              </a:spcAft>
              <a:buClr>
                <a:schemeClr val="dk2"/>
              </a:buClr>
              <a:buSzPts val="3200"/>
              <a:buNone/>
              <a:defRPr sz="3200">
                <a:solidFill>
                  <a:schemeClr val="dk2"/>
                </a:solidFill>
              </a:defRPr>
            </a:lvl9pPr>
          </a:lstStyle>
          <a:p>
            <a:endParaRPr/>
          </a:p>
        </p:txBody>
      </p:sp>
      <p:sp>
        <p:nvSpPr>
          <p:cNvPr id="48" name="Google Shape;48;p3"/>
          <p:cNvSpPr txBox="1">
            <a:spLocks noGrp="1"/>
          </p:cNvSpPr>
          <p:nvPr>
            <p:ph type="sldNum" idx="12"/>
          </p:nvPr>
        </p:nvSpPr>
        <p:spPr>
          <a:xfrm>
            <a:off x="8390734" y="4543668"/>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bg>
      <p:bgPr>
        <a:solidFill>
          <a:schemeClr val="dk2"/>
        </a:solidFill>
        <a:effectLst/>
      </p:bgPr>
    </p:bg>
    <p:spTree>
      <p:nvGrpSpPr>
        <p:cNvPr id="1" name="Shape 49"/>
        <p:cNvGrpSpPr/>
        <p:nvPr/>
      </p:nvGrpSpPr>
      <p:grpSpPr>
        <a:xfrm>
          <a:off x="0" y="0"/>
          <a:ext cx="0" cy="0"/>
          <a:chOff x="0" y="0"/>
          <a:chExt cx="0" cy="0"/>
        </a:xfrm>
      </p:grpSpPr>
      <p:sp>
        <p:nvSpPr>
          <p:cNvPr id="50" name="Google Shape;50;p4"/>
          <p:cNvSpPr/>
          <p:nvPr/>
        </p:nvSpPr>
        <p:spPr>
          <a:xfrm flipH="1">
            <a:off x="3582600" y="1550700"/>
            <a:ext cx="5561400" cy="3592800"/>
          </a:xfrm>
          <a:prstGeom prst="rtTriangl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51;p4"/>
          <p:cNvSpPr/>
          <p:nvPr/>
        </p:nvSpPr>
        <p:spPr>
          <a:xfrm>
            <a:off x="31" y="2824500"/>
            <a:ext cx="7370400" cy="2319000"/>
          </a:xfrm>
          <a:prstGeom prst="rtTriangl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52;p4"/>
          <p:cNvSpPr/>
          <p:nvPr/>
        </p:nvSpPr>
        <p:spPr>
          <a:xfrm>
            <a:off x="203225" y="206250"/>
            <a:ext cx="8737500" cy="4731000"/>
          </a:xfrm>
          <a:prstGeom prst="rect">
            <a:avLst/>
          </a:prstGeom>
          <a:solidFill>
            <a:schemeClr val="dk1"/>
          </a:solidFill>
          <a:ln>
            <a:noFill/>
          </a:ln>
          <a:effectLst>
            <a:outerShdw blurRad="228600" sx="101000" sy="101000" algn="ctr" rotWithShape="0">
              <a:srgbClr val="000000">
                <a:alpha val="4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53;p4"/>
          <p:cNvSpPr txBox="1">
            <a:spLocks noGrp="1"/>
          </p:cNvSpPr>
          <p:nvPr>
            <p:ph type="title"/>
          </p:nvPr>
        </p:nvSpPr>
        <p:spPr>
          <a:xfrm>
            <a:off x="819150" y="845600"/>
            <a:ext cx="7505700" cy="954600"/>
          </a:xfrm>
          <a:prstGeom prst="rect">
            <a:avLst/>
          </a:prstGeom>
        </p:spPr>
        <p:txBody>
          <a:bodyPr spcFirstLastPara="1" wrap="square" lIns="91425" tIns="91425" rIns="91425" bIns="91425" anchor="t" anchorCtr="0">
            <a:normAutofit/>
          </a:bodyPr>
          <a:lstStyle>
            <a:lvl1pPr lvl="0">
              <a:spcBef>
                <a:spcPts val="0"/>
              </a:spcBef>
              <a:spcAft>
                <a:spcPts val="0"/>
              </a:spcAft>
              <a:buSzPts val="3000"/>
              <a:buNone/>
              <a:defRPr sz="3000"/>
            </a:lvl1pPr>
            <a:lvl2pPr lvl="1">
              <a:spcBef>
                <a:spcPts val="0"/>
              </a:spcBef>
              <a:spcAft>
                <a:spcPts val="0"/>
              </a:spcAft>
              <a:buSzPts val="3000"/>
              <a:buNone/>
              <a:defRPr sz="3000"/>
            </a:lvl2pPr>
            <a:lvl3pPr lvl="2">
              <a:spcBef>
                <a:spcPts val="0"/>
              </a:spcBef>
              <a:spcAft>
                <a:spcPts val="0"/>
              </a:spcAft>
              <a:buSzPts val="3000"/>
              <a:buNone/>
              <a:defRPr sz="3000"/>
            </a:lvl3pPr>
            <a:lvl4pPr lvl="3">
              <a:spcBef>
                <a:spcPts val="0"/>
              </a:spcBef>
              <a:spcAft>
                <a:spcPts val="0"/>
              </a:spcAft>
              <a:buSzPts val="3000"/>
              <a:buNone/>
              <a:defRPr sz="3000"/>
            </a:lvl4pPr>
            <a:lvl5pPr lvl="4">
              <a:spcBef>
                <a:spcPts val="0"/>
              </a:spcBef>
              <a:spcAft>
                <a:spcPts val="0"/>
              </a:spcAft>
              <a:buSzPts val="3000"/>
              <a:buNone/>
              <a:defRPr sz="3000"/>
            </a:lvl5pPr>
            <a:lvl6pPr lvl="5">
              <a:spcBef>
                <a:spcPts val="0"/>
              </a:spcBef>
              <a:spcAft>
                <a:spcPts val="0"/>
              </a:spcAft>
              <a:buSzPts val="3000"/>
              <a:buNone/>
              <a:defRPr sz="3000"/>
            </a:lvl6pPr>
            <a:lvl7pPr lvl="6">
              <a:spcBef>
                <a:spcPts val="0"/>
              </a:spcBef>
              <a:spcAft>
                <a:spcPts val="0"/>
              </a:spcAft>
              <a:buSzPts val="3000"/>
              <a:buNone/>
              <a:defRPr sz="3000"/>
            </a:lvl7pPr>
            <a:lvl8pPr lvl="7">
              <a:spcBef>
                <a:spcPts val="0"/>
              </a:spcBef>
              <a:spcAft>
                <a:spcPts val="0"/>
              </a:spcAft>
              <a:buSzPts val="3000"/>
              <a:buNone/>
              <a:defRPr sz="3000"/>
            </a:lvl8pPr>
            <a:lvl9pPr lvl="8">
              <a:spcBef>
                <a:spcPts val="0"/>
              </a:spcBef>
              <a:spcAft>
                <a:spcPts val="0"/>
              </a:spcAft>
              <a:buSzPts val="3000"/>
              <a:buNone/>
              <a:defRPr sz="3000"/>
            </a:lvl9pPr>
          </a:lstStyle>
          <a:p>
            <a:endParaRPr/>
          </a:p>
        </p:txBody>
      </p:sp>
      <p:sp>
        <p:nvSpPr>
          <p:cNvPr id="54" name="Google Shape;54;p4"/>
          <p:cNvSpPr txBox="1">
            <a:spLocks noGrp="1"/>
          </p:cNvSpPr>
          <p:nvPr>
            <p:ph type="body" idx="1"/>
          </p:nvPr>
        </p:nvSpPr>
        <p:spPr>
          <a:xfrm>
            <a:off x="819150" y="1990725"/>
            <a:ext cx="7505700" cy="2448000"/>
          </a:xfrm>
          <a:prstGeom prst="rect">
            <a:avLst/>
          </a:prstGeom>
        </p:spPr>
        <p:txBody>
          <a:bodyPr spcFirstLastPara="1" wrap="square" lIns="91425" tIns="91425" rIns="91425" bIns="91425" anchor="t" anchorCtr="0">
            <a:normAutofit/>
          </a:bodyPr>
          <a:lstStyle>
            <a:lvl1pPr marL="457200" lvl="0" indent="-311150">
              <a:spcBef>
                <a:spcPts val="0"/>
              </a:spcBef>
              <a:spcAft>
                <a:spcPts val="0"/>
              </a:spcAft>
              <a:buSzPts val="1300"/>
              <a:buChar char="●"/>
              <a:defRPr/>
            </a:lvl1pPr>
            <a:lvl2pPr marL="914400" lvl="1" indent="-298450">
              <a:spcBef>
                <a:spcPts val="0"/>
              </a:spcBef>
              <a:spcAft>
                <a:spcPts val="0"/>
              </a:spcAft>
              <a:buSzPts val="1100"/>
              <a:buChar char="○"/>
              <a:defRPr/>
            </a:lvl2pPr>
            <a:lvl3pPr marL="1371600" lvl="2" indent="-298450">
              <a:spcBef>
                <a:spcPts val="0"/>
              </a:spcBef>
              <a:spcAft>
                <a:spcPts val="0"/>
              </a:spcAft>
              <a:buSzPts val="1100"/>
              <a:buChar char="■"/>
              <a:defRPr/>
            </a:lvl3pPr>
            <a:lvl4pPr marL="1828800" lvl="3" indent="-298450">
              <a:spcBef>
                <a:spcPts val="0"/>
              </a:spcBef>
              <a:spcAft>
                <a:spcPts val="0"/>
              </a:spcAft>
              <a:buSzPts val="1100"/>
              <a:buChar char="●"/>
              <a:defRPr/>
            </a:lvl4pPr>
            <a:lvl5pPr marL="2286000" lvl="4" indent="-298450">
              <a:spcBef>
                <a:spcPts val="0"/>
              </a:spcBef>
              <a:spcAft>
                <a:spcPts val="0"/>
              </a:spcAft>
              <a:buSzPts val="1100"/>
              <a:buChar char="○"/>
              <a:defRPr/>
            </a:lvl5pPr>
            <a:lvl6pPr marL="2743200" lvl="5" indent="-298450">
              <a:spcBef>
                <a:spcPts val="0"/>
              </a:spcBef>
              <a:spcAft>
                <a:spcPts val="0"/>
              </a:spcAft>
              <a:buSzPts val="1100"/>
              <a:buChar char="■"/>
              <a:defRPr/>
            </a:lvl6pPr>
            <a:lvl7pPr marL="3200400" lvl="6" indent="-298450">
              <a:spcBef>
                <a:spcPts val="0"/>
              </a:spcBef>
              <a:spcAft>
                <a:spcPts val="0"/>
              </a:spcAft>
              <a:buSzPts val="1100"/>
              <a:buChar char="●"/>
              <a:defRPr/>
            </a:lvl7pPr>
            <a:lvl8pPr marL="3657600" lvl="7" indent="-298450">
              <a:spcBef>
                <a:spcPts val="0"/>
              </a:spcBef>
              <a:spcAft>
                <a:spcPts val="0"/>
              </a:spcAft>
              <a:buSzPts val="1100"/>
              <a:buChar char="○"/>
              <a:defRPr/>
            </a:lvl8pPr>
            <a:lvl9pPr marL="4114800" lvl="8" indent="-298450">
              <a:spcBef>
                <a:spcPts val="0"/>
              </a:spcBef>
              <a:spcAft>
                <a:spcPts val="0"/>
              </a:spcAft>
              <a:buSzPts val="1100"/>
              <a:buChar char="■"/>
              <a:defRPr/>
            </a:lvl9pPr>
          </a:lstStyle>
          <a:p>
            <a:endParaRPr/>
          </a:p>
        </p:txBody>
      </p:sp>
      <p:sp>
        <p:nvSpPr>
          <p:cNvPr id="55" name="Google Shape;55;p4"/>
          <p:cNvSpPr txBox="1">
            <a:spLocks noGrp="1"/>
          </p:cNvSpPr>
          <p:nvPr>
            <p:ph type="sldNum" idx="12"/>
          </p:nvPr>
        </p:nvSpPr>
        <p:spPr>
          <a:xfrm>
            <a:off x="8390734" y="4543668"/>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bg>
      <p:bgPr>
        <a:solidFill>
          <a:schemeClr val="dk2"/>
        </a:solidFill>
        <a:effectLst/>
      </p:bgPr>
    </p:bg>
    <p:spTree>
      <p:nvGrpSpPr>
        <p:cNvPr id="1" name="Shape 56"/>
        <p:cNvGrpSpPr/>
        <p:nvPr/>
      </p:nvGrpSpPr>
      <p:grpSpPr>
        <a:xfrm>
          <a:off x="0" y="0"/>
          <a:ext cx="0" cy="0"/>
          <a:chOff x="0" y="0"/>
          <a:chExt cx="0" cy="0"/>
        </a:xfrm>
      </p:grpSpPr>
      <p:sp>
        <p:nvSpPr>
          <p:cNvPr id="57" name="Google Shape;57;p5"/>
          <p:cNvSpPr/>
          <p:nvPr/>
        </p:nvSpPr>
        <p:spPr>
          <a:xfrm flipH="1">
            <a:off x="3582600" y="1550700"/>
            <a:ext cx="5561400" cy="3592800"/>
          </a:xfrm>
          <a:prstGeom prst="rtTriangl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58;p5"/>
          <p:cNvSpPr/>
          <p:nvPr/>
        </p:nvSpPr>
        <p:spPr>
          <a:xfrm>
            <a:off x="31" y="2824500"/>
            <a:ext cx="7370400" cy="2319000"/>
          </a:xfrm>
          <a:prstGeom prst="rtTriangl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59;p5"/>
          <p:cNvSpPr/>
          <p:nvPr/>
        </p:nvSpPr>
        <p:spPr>
          <a:xfrm>
            <a:off x="203225" y="206250"/>
            <a:ext cx="8737500" cy="4731000"/>
          </a:xfrm>
          <a:prstGeom prst="rect">
            <a:avLst/>
          </a:prstGeom>
          <a:solidFill>
            <a:schemeClr val="dk1"/>
          </a:solidFill>
          <a:ln>
            <a:noFill/>
          </a:ln>
          <a:effectLst>
            <a:outerShdw blurRad="228600" sx="101000" sy="101000" algn="ctr" rotWithShape="0">
              <a:srgbClr val="000000">
                <a:alpha val="4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60;p5"/>
          <p:cNvSpPr txBox="1">
            <a:spLocks noGrp="1"/>
          </p:cNvSpPr>
          <p:nvPr>
            <p:ph type="title"/>
          </p:nvPr>
        </p:nvSpPr>
        <p:spPr>
          <a:xfrm>
            <a:off x="819150" y="845600"/>
            <a:ext cx="7505700" cy="954600"/>
          </a:xfrm>
          <a:prstGeom prst="rect">
            <a:avLst/>
          </a:prstGeom>
        </p:spPr>
        <p:txBody>
          <a:bodyPr spcFirstLastPara="1" wrap="square" lIns="91425" tIns="91425" rIns="91425" bIns="91425" anchor="t" anchorCtr="0">
            <a:normAutofit/>
          </a:bodyPr>
          <a:lstStyle>
            <a:lvl1pPr lvl="0">
              <a:spcBef>
                <a:spcPts val="0"/>
              </a:spcBef>
              <a:spcAft>
                <a:spcPts val="0"/>
              </a:spcAft>
              <a:buSzPts val="3000"/>
              <a:buNone/>
              <a:defRPr sz="3000"/>
            </a:lvl1pPr>
            <a:lvl2pPr lvl="1">
              <a:spcBef>
                <a:spcPts val="0"/>
              </a:spcBef>
              <a:spcAft>
                <a:spcPts val="0"/>
              </a:spcAft>
              <a:buSzPts val="3000"/>
              <a:buNone/>
              <a:defRPr sz="3000"/>
            </a:lvl2pPr>
            <a:lvl3pPr lvl="2">
              <a:spcBef>
                <a:spcPts val="0"/>
              </a:spcBef>
              <a:spcAft>
                <a:spcPts val="0"/>
              </a:spcAft>
              <a:buSzPts val="3000"/>
              <a:buNone/>
              <a:defRPr sz="3000"/>
            </a:lvl3pPr>
            <a:lvl4pPr lvl="3">
              <a:spcBef>
                <a:spcPts val="0"/>
              </a:spcBef>
              <a:spcAft>
                <a:spcPts val="0"/>
              </a:spcAft>
              <a:buSzPts val="3000"/>
              <a:buNone/>
              <a:defRPr sz="3000"/>
            </a:lvl4pPr>
            <a:lvl5pPr lvl="4">
              <a:spcBef>
                <a:spcPts val="0"/>
              </a:spcBef>
              <a:spcAft>
                <a:spcPts val="0"/>
              </a:spcAft>
              <a:buSzPts val="3000"/>
              <a:buNone/>
              <a:defRPr sz="3000"/>
            </a:lvl5pPr>
            <a:lvl6pPr lvl="5">
              <a:spcBef>
                <a:spcPts val="0"/>
              </a:spcBef>
              <a:spcAft>
                <a:spcPts val="0"/>
              </a:spcAft>
              <a:buSzPts val="3000"/>
              <a:buNone/>
              <a:defRPr sz="3000"/>
            </a:lvl6pPr>
            <a:lvl7pPr lvl="6">
              <a:spcBef>
                <a:spcPts val="0"/>
              </a:spcBef>
              <a:spcAft>
                <a:spcPts val="0"/>
              </a:spcAft>
              <a:buSzPts val="3000"/>
              <a:buNone/>
              <a:defRPr sz="3000"/>
            </a:lvl7pPr>
            <a:lvl8pPr lvl="7">
              <a:spcBef>
                <a:spcPts val="0"/>
              </a:spcBef>
              <a:spcAft>
                <a:spcPts val="0"/>
              </a:spcAft>
              <a:buSzPts val="3000"/>
              <a:buNone/>
              <a:defRPr sz="3000"/>
            </a:lvl8pPr>
            <a:lvl9pPr lvl="8">
              <a:spcBef>
                <a:spcPts val="0"/>
              </a:spcBef>
              <a:spcAft>
                <a:spcPts val="0"/>
              </a:spcAft>
              <a:buSzPts val="3000"/>
              <a:buNone/>
              <a:defRPr sz="3000"/>
            </a:lvl9pPr>
          </a:lstStyle>
          <a:p>
            <a:endParaRPr/>
          </a:p>
        </p:txBody>
      </p:sp>
      <p:sp>
        <p:nvSpPr>
          <p:cNvPr id="61" name="Google Shape;61;p5"/>
          <p:cNvSpPr txBox="1">
            <a:spLocks noGrp="1"/>
          </p:cNvSpPr>
          <p:nvPr>
            <p:ph type="body" idx="1"/>
          </p:nvPr>
        </p:nvSpPr>
        <p:spPr>
          <a:xfrm>
            <a:off x="819150" y="1990725"/>
            <a:ext cx="3686100" cy="2448000"/>
          </a:xfrm>
          <a:prstGeom prst="rect">
            <a:avLst/>
          </a:prstGeom>
        </p:spPr>
        <p:txBody>
          <a:bodyPr spcFirstLastPara="1" wrap="square" lIns="91425" tIns="91425" rIns="91425" bIns="91425" anchor="t" anchorCtr="0">
            <a:normAutofit/>
          </a:bodyPr>
          <a:lstStyle>
            <a:lvl1pPr marL="457200" lvl="0" indent="-311150">
              <a:spcBef>
                <a:spcPts val="0"/>
              </a:spcBef>
              <a:spcAft>
                <a:spcPts val="0"/>
              </a:spcAft>
              <a:buSzPts val="1300"/>
              <a:buChar char="●"/>
              <a:defRPr/>
            </a:lvl1pPr>
            <a:lvl2pPr marL="914400" lvl="1" indent="-298450">
              <a:spcBef>
                <a:spcPts val="0"/>
              </a:spcBef>
              <a:spcAft>
                <a:spcPts val="0"/>
              </a:spcAft>
              <a:buSzPts val="1100"/>
              <a:buChar char="○"/>
              <a:defRPr/>
            </a:lvl2pPr>
            <a:lvl3pPr marL="1371600" lvl="2" indent="-298450">
              <a:spcBef>
                <a:spcPts val="0"/>
              </a:spcBef>
              <a:spcAft>
                <a:spcPts val="0"/>
              </a:spcAft>
              <a:buSzPts val="1100"/>
              <a:buChar char="■"/>
              <a:defRPr/>
            </a:lvl3pPr>
            <a:lvl4pPr marL="1828800" lvl="3" indent="-298450">
              <a:spcBef>
                <a:spcPts val="0"/>
              </a:spcBef>
              <a:spcAft>
                <a:spcPts val="0"/>
              </a:spcAft>
              <a:buSzPts val="1100"/>
              <a:buChar char="●"/>
              <a:defRPr/>
            </a:lvl4pPr>
            <a:lvl5pPr marL="2286000" lvl="4" indent="-298450">
              <a:spcBef>
                <a:spcPts val="0"/>
              </a:spcBef>
              <a:spcAft>
                <a:spcPts val="0"/>
              </a:spcAft>
              <a:buSzPts val="1100"/>
              <a:buChar char="○"/>
              <a:defRPr/>
            </a:lvl5pPr>
            <a:lvl6pPr marL="2743200" lvl="5" indent="-298450">
              <a:spcBef>
                <a:spcPts val="0"/>
              </a:spcBef>
              <a:spcAft>
                <a:spcPts val="0"/>
              </a:spcAft>
              <a:buSzPts val="1100"/>
              <a:buChar char="■"/>
              <a:defRPr/>
            </a:lvl6pPr>
            <a:lvl7pPr marL="3200400" lvl="6" indent="-298450">
              <a:spcBef>
                <a:spcPts val="0"/>
              </a:spcBef>
              <a:spcAft>
                <a:spcPts val="0"/>
              </a:spcAft>
              <a:buSzPts val="1100"/>
              <a:buChar char="●"/>
              <a:defRPr/>
            </a:lvl7pPr>
            <a:lvl8pPr marL="3657600" lvl="7" indent="-298450">
              <a:spcBef>
                <a:spcPts val="0"/>
              </a:spcBef>
              <a:spcAft>
                <a:spcPts val="0"/>
              </a:spcAft>
              <a:buSzPts val="1100"/>
              <a:buChar char="○"/>
              <a:defRPr/>
            </a:lvl8pPr>
            <a:lvl9pPr marL="4114800" lvl="8" indent="-298450">
              <a:spcBef>
                <a:spcPts val="0"/>
              </a:spcBef>
              <a:spcAft>
                <a:spcPts val="0"/>
              </a:spcAft>
              <a:buSzPts val="1100"/>
              <a:buChar char="■"/>
              <a:defRPr/>
            </a:lvl9pPr>
          </a:lstStyle>
          <a:p>
            <a:endParaRPr/>
          </a:p>
        </p:txBody>
      </p:sp>
      <p:sp>
        <p:nvSpPr>
          <p:cNvPr id="62" name="Google Shape;62;p5"/>
          <p:cNvSpPr txBox="1">
            <a:spLocks noGrp="1"/>
          </p:cNvSpPr>
          <p:nvPr>
            <p:ph type="body" idx="2"/>
          </p:nvPr>
        </p:nvSpPr>
        <p:spPr>
          <a:xfrm>
            <a:off x="4638675" y="1990725"/>
            <a:ext cx="3686100" cy="2448000"/>
          </a:xfrm>
          <a:prstGeom prst="rect">
            <a:avLst/>
          </a:prstGeom>
        </p:spPr>
        <p:txBody>
          <a:bodyPr spcFirstLastPara="1" wrap="square" lIns="91425" tIns="91425" rIns="91425" bIns="91425" anchor="t" anchorCtr="0">
            <a:normAutofit/>
          </a:bodyPr>
          <a:lstStyle>
            <a:lvl1pPr marL="457200" lvl="0" indent="-311150">
              <a:spcBef>
                <a:spcPts val="0"/>
              </a:spcBef>
              <a:spcAft>
                <a:spcPts val="0"/>
              </a:spcAft>
              <a:buSzPts val="1300"/>
              <a:buChar char="●"/>
              <a:defRPr/>
            </a:lvl1pPr>
            <a:lvl2pPr marL="914400" lvl="1" indent="-298450">
              <a:spcBef>
                <a:spcPts val="0"/>
              </a:spcBef>
              <a:spcAft>
                <a:spcPts val="0"/>
              </a:spcAft>
              <a:buSzPts val="1100"/>
              <a:buChar char="○"/>
              <a:defRPr/>
            </a:lvl2pPr>
            <a:lvl3pPr marL="1371600" lvl="2" indent="-298450">
              <a:spcBef>
                <a:spcPts val="0"/>
              </a:spcBef>
              <a:spcAft>
                <a:spcPts val="0"/>
              </a:spcAft>
              <a:buSzPts val="1100"/>
              <a:buChar char="■"/>
              <a:defRPr/>
            </a:lvl3pPr>
            <a:lvl4pPr marL="1828800" lvl="3" indent="-298450">
              <a:spcBef>
                <a:spcPts val="0"/>
              </a:spcBef>
              <a:spcAft>
                <a:spcPts val="0"/>
              </a:spcAft>
              <a:buSzPts val="1100"/>
              <a:buChar char="●"/>
              <a:defRPr/>
            </a:lvl4pPr>
            <a:lvl5pPr marL="2286000" lvl="4" indent="-298450">
              <a:spcBef>
                <a:spcPts val="0"/>
              </a:spcBef>
              <a:spcAft>
                <a:spcPts val="0"/>
              </a:spcAft>
              <a:buSzPts val="1100"/>
              <a:buChar char="○"/>
              <a:defRPr/>
            </a:lvl5pPr>
            <a:lvl6pPr marL="2743200" lvl="5" indent="-298450">
              <a:spcBef>
                <a:spcPts val="0"/>
              </a:spcBef>
              <a:spcAft>
                <a:spcPts val="0"/>
              </a:spcAft>
              <a:buSzPts val="1100"/>
              <a:buChar char="■"/>
              <a:defRPr/>
            </a:lvl6pPr>
            <a:lvl7pPr marL="3200400" lvl="6" indent="-298450">
              <a:spcBef>
                <a:spcPts val="0"/>
              </a:spcBef>
              <a:spcAft>
                <a:spcPts val="0"/>
              </a:spcAft>
              <a:buSzPts val="1100"/>
              <a:buChar char="●"/>
              <a:defRPr/>
            </a:lvl7pPr>
            <a:lvl8pPr marL="3657600" lvl="7" indent="-298450">
              <a:spcBef>
                <a:spcPts val="0"/>
              </a:spcBef>
              <a:spcAft>
                <a:spcPts val="0"/>
              </a:spcAft>
              <a:buSzPts val="1100"/>
              <a:buChar char="○"/>
              <a:defRPr/>
            </a:lvl8pPr>
            <a:lvl9pPr marL="4114800" lvl="8" indent="-298450">
              <a:spcBef>
                <a:spcPts val="0"/>
              </a:spcBef>
              <a:spcAft>
                <a:spcPts val="0"/>
              </a:spcAft>
              <a:buSzPts val="1100"/>
              <a:buChar char="■"/>
              <a:defRPr/>
            </a:lvl9pPr>
          </a:lstStyle>
          <a:p>
            <a:endParaRPr/>
          </a:p>
        </p:txBody>
      </p:sp>
      <p:sp>
        <p:nvSpPr>
          <p:cNvPr id="63" name="Google Shape;63;p5"/>
          <p:cNvSpPr txBox="1">
            <a:spLocks noGrp="1"/>
          </p:cNvSpPr>
          <p:nvPr>
            <p:ph type="sldNum" idx="12"/>
          </p:nvPr>
        </p:nvSpPr>
        <p:spPr>
          <a:xfrm>
            <a:off x="8390734" y="4543668"/>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bg>
      <p:bgPr>
        <a:solidFill>
          <a:schemeClr val="dk2"/>
        </a:solidFill>
        <a:effectLst/>
      </p:bgPr>
    </p:bg>
    <p:spTree>
      <p:nvGrpSpPr>
        <p:cNvPr id="1" name="Shape 64"/>
        <p:cNvGrpSpPr/>
        <p:nvPr/>
      </p:nvGrpSpPr>
      <p:grpSpPr>
        <a:xfrm>
          <a:off x="0" y="0"/>
          <a:ext cx="0" cy="0"/>
          <a:chOff x="0" y="0"/>
          <a:chExt cx="0" cy="0"/>
        </a:xfrm>
      </p:grpSpPr>
      <p:sp>
        <p:nvSpPr>
          <p:cNvPr id="65" name="Google Shape;65;p6"/>
          <p:cNvSpPr/>
          <p:nvPr/>
        </p:nvSpPr>
        <p:spPr>
          <a:xfrm flipH="1">
            <a:off x="3582600" y="1550700"/>
            <a:ext cx="5561400" cy="3592800"/>
          </a:xfrm>
          <a:prstGeom prst="rtTriangl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66;p6"/>
          <p:cNvSpPr/>
          <p:nvPr/>
        </p:nvSpPr>
        <p:spPr>
          <a:xfrm>
            <a:off x="31" y="2824500"/>
            <a:ext cx="7370400" cy="2319000"/>
          </a:xfrm>
          <a:prstGeom prst="rtTriangl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67;p6"/>
          <p:cNvSpPr/>
          <p:nvPr/>
        </p:nvSpPr>
        <p:spPr>
          <a:xfrm>
            <a:off x="203225" y="206250"/>
            <a:ext cx="8737500" cy="4731000"/>
          </a:xfrm>
          <a:prstGeom prst="rect">
            <a:avLst/>
          </a:prstGeom>
          <a:solidFill>
            <a:schemeClr val="dk1"/>
          </a:solidFill>
          <a:ln>
            <a:noFill/>
          </a:ln>
          <a:effectLst>
            <a:outerShdw blurRad="228600" sx="101000" sy="101000" algn="ctr" rotWithShape="0">
              <a:srgbClr val="000000">
                <a:alpha val="4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68;p6"/>
          <p:cNvSpPr txBox="1">
            <a:spLocks noGrp="1"/>
          </p:cNvSpPr>
          <p:nvPr>
            <p:ph type="title"/>
          </p:nvPr>
        </p:nvSpPr>
        <p:spPr>
          <a:xfrm>
            <a:off x="819150" y="845600"/>
            <a:ext cx="7505700" cy="954600"/>
          </a:xfrm>
          <a:prstGeom prst="rect">
            <a:avLst/>
          </a:prstGeom>
        </p:spPr>
        <p:txBody>
          <a:bodyPr spcFirstLastPara="1" wrap="square" lIns="91425" tIns="91425" rIns="91425" bIns="91425" anchor="t" anchorCtr="0">
            <a:normAutofit/>
          </a:bodyPr>
          <a:lstStyle>
            <a:lvl1pPr lvl="0">
              <a:spcBef>
                <a:spcPts val="0"/>
              </a:spcBef>
              <a:spcAft>
                <a:spcPts val="0"/>
              </a:spcAft>
              <a:buSzPts val="3000"/>
              <a:buNone/>
              <a:defRPr sz="3000"/>
            </a:lvl1pPr>
            <a:lvl2pPr lvl="1">
              <a:spcBef>
                <a:spcPts val="0"/>
              </a:spcBef>
              <a:spcAft>
                <a:spcPts val="0"/>
              </a:spcAft>
              <a:buSzPts val="3000"/>
              <a:buNone/>
              <a:defRPr sz="3000"/>
            </a:lvl2pPr>
            <a:lvl3pPr lvl="2">
              <a:spcBef>
                <a:spcPts val="0"/>
              </a:spcBef>
              <a:spcAft>
                <a:spcPts val="0"/>
              </a:spcAft>
              <a:buSzPts val="3000"/>
              <a:buNone/>
              <a:defRPr sz="3000"/>
            </a:lvl3pPr>
            <a:lvl4pPr lvl="3">
              <a:spcBef>
                <a:spcPts val="0"/>
              </a:spcBef>
              <a:spcAft>
                <a:spcPts val="0"/>
              </a:spcAft>
              <a:buSzPts val="3000"/>
              <a:buNone/>
              <a:defRPr sz="3000"/>
            </a:lvl4pPr>
            <a:lvl5pPr lvl="4">
              <a:spcBef>
                <a:spcPts val="0"/>
              </a:spcBef>
              <a:spcAft>
                <a:spcPts val="0"/>
              </a:spcAft>
              <a:buSzPts val="3000"/>
              <a:buNone/>
              <a:defRPr sz="3000"/>
            </a:lvl5pPr>
            <a:lvl6pPr lvl="5">
              <a:spcBef>
                <a:spcPts val="0"/>
              </a:spcBef>
              <a:spcAft>
                <a:spcPts val="0"/>
              </a:spcAft>
              <a:buSzPts val="3000"/>
              <a:buNone/>
              <a:defRPr sz="3000"/>
            </a:lvl6pPr>
            <a:lvl7pPr lvl="6">
              <a:spcBef>
                <a:spcPts val="0"/>
              </a:spcBef>
              <a:spcAft>
                <a:spcPts val="0"/>
              </a:spcAft>
              <a:buSzPts val="3000"/>
              <a:buNone/>
              <a:defRPr sz="3000"/>
            </a:lvl7pPr>
            <a:lvl8pPr lvl="7">
              <a:spcBef>
                <a:spcPts val="0"/>
              </a:spcBef>
              <a:spcAft>
                <a:spcPts val="0"/>
              </a:spcAft>
              <a:buSzPts val="3000"/>
              <a:buNone/>
              <a:defRPr sz="3000"/>
            </a:lvl8pPr>
            <a:lvl9pPr lvl="8">
              <a:spcBef>
                <a:spcPts val="0"/>
              </a:spcBef>
              <a:spcAft>
                <a:spcPts val="0"/>
              </a:spcAft>
              <a:buSzPts val="3000"/>
              <a:buNone/>
              <a:defRPr sz="3000"/>
            </a:lvl9pPr>
          </a:lstStyle>
          <a:p>
            <a:endParaRPr/>
          </a:p>
        </p:txBody>
      </p:sp>
      <p:sp>
        <p:nvSpPr>
          <p:cNvPr id="69" name="Google Shape;69;p6"/>
          <p:cNvSpPr txBox="1">
            <a:spLocks noGrp="1"/>
          </p:cNvSpPr>
          <p:nvPr>
            <p:ph type="sldNum" idx="12"/>
          </p:nvPr>
        </p:nvSpPr>
        <p:spPr>
          <a:xfrm>
            <a:off x="8390734" y="4543668"/>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bg>
      <p:bgPr>
        <a:solidFill>
          <a:schemeClr val="accent3"/>
        </a:solidFill>
        <a:effectLst/>
      </p:bgPr>
    </p:bg>
    <p:spTree>
      <p:nvGrpSpPr>
        <p:cNvPr id="1" name="Shape 70"/>
        <p:cNvGrpSpPr/>
        <p:nvPr/>
      </p:nvGrpSpPr>
      <p:grpSpPr>
        <a:xfrm>
          <a:off x="0" y="0"/>
          <a:ext cx="0" cy="0"/>
          <a:chOff x="0" y="0"/>
          <a:chExt cx="0" cy="0"/>
        </a:xfrm>
      </p:grpSpPr>
      <p:sp>
        <p:nvSpPr>
          <p:cNvPr id="71" name="Google Shape;71;p7"/>
          <p:cNvSpPr/>
          <p:nvPr/>
        </p:nvSpPr>
        <p:spPr>
          <a:xfrm flipH="1">
            <a:off x="3582600" y="1550700"/>
            <a:ext cx="5561400" cy="3592800"/>
          </a:xfrm>
          <a:prstGeom prst="rtTriangl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72;p7"/>
          <p:cNvSpPr/>
          <p:nvPr/>
        </p:nvSpPr>
        <p:spPr>
          <a:xfrm>
            <a:off x="31" y="2824500"/>
            <a:ext cx="7370400" cy="2319000"/>
          </a:xfrm>
          <a:prstGeom prst="rtTriangl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73;p7"/>
          <p:cNvSpPr/>
          <p:nvPr/>
        </p:nvSpPr>
        <p:spPr>
          <a:xfrm>
            <a:off x="203225" y="206250"/>
            <a:ext cx="8737500" cy="4731000"/>
          </a:xfrm>
          <a:prstGeom prst="rect">
            <a:avLst/>
          </a:prstGeom>
          <a:solidFill>
            <a:schemeClr val="dk1"/>
          </a:solidFill>
          <a:ln>
            <a:noFill/>
          </a:ln>
          <a:effectLst>
            <a:outerShdw blurRad="228600" sx="101000" sy="101000" algn="ctr" rotWithShape="0">
              <a:srgbClr val="000000">
                <a:alpha val="4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74;p7"/>
          <p:cNvSpPr txBox="1">
            <a:spLocks noGrp="1"/>
          </p:cNvSpPr>
          <p:nvPr>
            <p:ph type="title"/>
          </p:nvPr>
        </p:nvSpPr>
        <p:spPr>
          <a:xfrm>
            <a:off x="819150" y="845600"/>
            <a:ext cx="3709200" cy="1383000"/>
          </a:xfrm>
          <a:prstGeom prst="rect">
            <a:avLst/>
          </a:prstGeom>
        </p:spPr>
        <p:txBody>
          <a:bodyPr spcFirstLastPara="1" wrap="square" lIns="91425" tIns="91425" rIns="91425" bIns="91425" anchor="t" anchorCtr="0">
            <a:normAutofit/>
          </a:bodyPr>
          <a:lstStyle>
            <a:lvl1pPr lvl="0">
              <a:spcBef>
                <a:spcPts val="0"/>
              </a:spcBef>
              <a:spcAft>
                <a:spcPts val="0"/>
              </a:spcAft>
              <a:buSzPts val="3000"/>
              <a:buNone/>
              <a:defRPr sz="3000"/>
            </a:lvl1pPr>
            <a:lvl2pPr lvl="1">
              <a:spcBef>
                <a:spcPts val="0"/>
              </a:spcBef>
              <a:spcAft>
                <a:spcPts val="0"/>
              </a:spcAft>
              <a:buSzPts val="3000"/>
              <a:buNone/>
              <a:defRPr sz="3000"/>
            </a:lvl2pPr>
            <a:lvl3pPr lvl="2">
              <a:spcBef>
                <a:spcPts val="0"/>
              </a:spcBef>
              <a:spcAft>
                <a:spcPts val="0"/>
              </a:spcAft>
              <a:buSzPts val="3000"/>
              <a:buNone/>
              <a:defRPr sz="3000"/>
            </a:lvl3pPr>
            <a:lvl4pPr lvl="3">
              <a:spcBef>
                <a:spcPts val="0"/>
              </a:spcBef>
              <a:spcAft>
                <a:spcPts val="0"/>
              </a:spcAft>
              <a:buSzPts val="3000"/>
              <a:buNone/>
              <a:defRPr sz="3000"/>
            </a:lvl4pPr>
            <a:lvl5pPr lvl="4">
              <a:spcBef>
                <a:spcPts val="0"/>
              </a:spcBef>
              <a:spcAft>
                <a:spcPts val="0"/>
              </a:spcAft>
              <a:buSzPts val="3000"/>
              <a:buNone/>
              <a:defRPr sz="3000"/>
            </a:lvl5pPr>
            <a:lvl6pPr lvl="5">
              <a:spcBef>
                <a:spcPts val="0"/>
              </a:spcBef>
              <a:spcAft>
                <a:spcPts val="0"/>
              </a:spcAft>
              <a:buSzPts val="3000"/>
              <a:buNone/>
              <a:defRPr sz="3000"/>
            </a:lvl6pPr>
            <a:lvl7pPr lvl="6">
              <a:spcBef>
                <a:spcPts val="0"/>
              </a:spcBef>
              <a:spcAft>
                <a:spcPts val="0"/>
              </a:spcAft>
              <a:buSzPts val="3000"/>
              <a:buNone/>
              <a:defRPr sz="3000"/>
            </a:lvl7pPr>
            <a:lvl8pPr lvl="7">
              <a:spcBef>
                <a:spcPts val="0"/>
              </a:spcBef>
              <a:spcAft>
                <a:spcPts val="0"/>
              </a:spcAft>
              <a:buSzPts val="3000"/>
              <a:buNone/>
              <a:defRPr sz="3000"/>
            </a:lvl8pPr>
            <a:lvl9pPr lvl="8">
              <a:spcBef>
                <a:spcPts val="0"/>
              </a:spcBef>
              <a:spcAft>
                <a:spcPts val="0"/>
              </a:spcAft>
              <a:buSzPts val="3000"/>
              <a:buNone/>
              <a:defRPr sz="3000"/>
            </a:lvl9pPr>
          </a:lstStyle>
          <a:p>
            <a:endParaRPr/>
          </a:p>
        </p:txBody>
      </p:sp>
      <p:sp>
        <p:nvSpPr>
          <p:cNvPr id="75" name="Google Shape;75;p7"/>
          <p:cNvSpPr txBox="1">
            <a:spLocks noGrp="1"/>
          </p:cNvSpPr>
          <p:nvPr>
            <p:ph type="body" idx="1"/>
          </p:nvPr>
        </p:nvSpPr>
        <p:spPr>
          <a:xfrm>
            <a:off x="830700" y="2319050"/>
            <a:ext cx="3709200" cy="2119800"/>
          </a:xfrm>
          <a:prstGeom prst="rect">
            <a:avLst/>
          </a:prstGeom>
        </p:spPr>
        <p:txBody>
          <a:bodyPr spcFirstLastPara="1" wrap="square" lIns="91425" tIns="91425" rIns="91425" bIns="91425" anchor="t" anchorCtr="0">
            <a:normAutofit/>
          </a:bodyPr>
          <a:lstStyle>
            <a:lvl1pPr marL="457200" lvl="0" indent="-311150">
              <a:spcBef>
                <a:spcPts val="0"/>
              </a:spcBef>
              <a:spcAft>
                <a:spcPts val="0"/>
              </a:spcAft>
              <a:buSzPts val="1300"/>
              <a:buChar char="●"/>
              <a:defRPr/>
            </a:lvl1pPr>
            <a:lvl2pPr marL="914400" lvl="1" indent="-298450">
              <a:spcBef>
                <a:spcPts val="0"/>
              </a:spcBef>
              <a:spcAft>
                <a:spcPts val="0"/>
              </a:spcAft>
              <a:buSzPts val="1100"/>
              <a:buChar char="○"/>
              <a:defRPr/>
            </a:lvl2pPr>
            <a:lvl3pPr marL="1371600" lvl="2" indent="-298450">
              <a:spcBef>
                <a:spcPts val="0"/>
              </a:spcBef>
              <a:spcAft>
                <a:spcPts val="0"/>
              </a:spcAft>
              <a:buSzPts val="1100"/>
              <a:buChar char="■"/>
              <a:defRPr/>
            </a:lvl3pPr>
            <a:lvl4pPr marL="1828800" lvl="3" indent="-298450">
              <a:spcBef>
                <a:spcPts val="0"/>
              </a:spcBef>
              <a:spcAft>
                <a:spcPts val="0"/>
              </a:spcAft>
              <a:buSzPts val="1100"/>
              <a:buChar char="●"/>
              <a:defRPr/>
            </a:lvl4pPr>
            <a:lvl5pPr marL="2286000" lvl="4" indent="-298450">
              <a:spcBef>
                <a:spcPts val="0"/>
              </a:spcBef>
              <a:spcAft>
                <a:spcPts val="0"/>
              </a:spcAft>
              <a:buSzPts val="1100"/>
              <a:buChar char="○"/>
              <a:defRPr/>
            </a:lvl5pPr>
            <a:lvl6pPr marL="2743200" lvl="5" indent="-298450">
              <a:spcBef>
                <a:spcPts val="0"/>
              </a:spcBef>
              <a:spcAft>
                <a:spcPts val="0"/>
              </a:spcAft>
              <a:buSzPts val="1100"/>
              <a:buChar char="■"/>
              <a:defRPr/>
            </a:lvl6pPr>
            <a:lvl7pPr marL="3200400" lvl="6" indent="-298450">
              <a:spcBef>
                <a:spcPts val="0"/>
              </a:spcBef>
              <a:spcAft>
                <a:spcPts val="0"/>
              </a:spcAft>
              <a:buSzPts val="1100"/>
              <a:buChar char="●"/>
              <a:defRPr/>
            </a:lvl7pPr>
            <a:lvl8pPr marL="3657600" lvl="7" indent="-298450">
              <a:spcBef>
                <a:spcPts val="0"/>
              </a:spcBef>
              <a:spcAft>
                <a:spcPts val="0"/>
              </a:spcAft>
              <a:buSzPts val="1100"/>
              <a:buChar char="○"/>
              <a:defRPr/>
            </a:lvl8pPr>
            <a:lvl9pPr marL="4114800" lvl="8" indent="-298450">
              <a:spcBef>
                <a:spcPts val="0"/>
              </a:spcBef>
              <a:spcAft>
                <a:spcPts val="0"/>
              </a:spcAft>
              <a:buSzPts val="1100"/>
              <a:buChar char="■"/>
              <a:defRPr/>
            </a:lvl9pPr>
          </a:lstStyle>
          <a:p>
            <a:endParaRPr/>
          </a:p>
        </p:txBody>
      </p:sp>
      <p:sp>
        <p:nvSpPr>
          <p:cNvPr id="76" name="Google Shape;76;p7"/>
          <p:cNvSpPr txBox="1">
            <a:spLocks noGrp="1"/>
          </p:cNvSpPr>
          <p:nvPr>
            <p:ph type="sldNum" idx="12"/>
          </p:nvPr>
        </p:nvSpPr>
        <p:spPr>
          <a:xfrm>
            <a:off x="8390734" y="4543668"/>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bg>
      <p:bgPr>
        <a:solidFill>
          <a:schemeClr val="accent1"/>
        </a:solidFill>
        <a:effectLst/>
      </p:bgPr>
    </p:bg>
    <p:spTree>
      <p:nvGrpSpPr>
        <p:cNvPr id="1" name="Shape 77"/>
        <p:cNvGrpSpPr/>
        <p:nvPr/>
      </p:nvGrpSpPr>
      <p:grpSpPr>
        <a:xfrm>
          <a:off x="0" y="0"/>
          <a:ext cx="0" cy="0"/>
          <a:chOff x="0" y="0"/>
          <a:chExt cx="0" cy="0"/>
        </a:xfrm>
      </p:grpSpPr>
      <p:sp>
        <p:nvSpPr>
          <p:cNvPr id="78" name="Google Shape;78;p8"/>
          <p:cNvSpPr/>
          <p:nvPr/>
        </p:nvSpPr>
        <p:spPr>
          <a:xfrm>
            <a:off x="0" y="2823144"/>
            <a:ext cx="7369200" cy="2316900"/>
          </a:xfrm>
          <a:prstGeom prst="rtTriangle">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79;p8"/>
          <p:cNvSpPr/>
          <p:nvPr/>
        </p:nvSpPr>
        <p:spPr>
          <a:xfrm flipH="1">
            <a:off x="3583210" y="1554113"/>
            <a:ext cx="5560500" cy="3589500"/>
          </a:xfrm>
          <a:prstGeom prst="rtTriangl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0" name="Google Shape;80;p8"/>
          <p:cNvGrpSpPr/>
          <p:nvPr/>
        </p:nvGrpSpPr>
        <p:grpSpPr>
          <a:xfrm>
            <a:off x="255991" y="-118"/>
            <a:ext cx="2251347" cy="1043408"/>
            <a:chOff x="3961956" y="4383950"/>
            <a:chExt cx="1160548" cy="548700"/>
          </a:xfrm>
        </p:grpSpPr>
        <p:sp>
          <p:nvSpPr>
            <p:cNvPr id="81" name="Google Shape;81;p8"/>
            <p:cNvSpPr/>
            <p:nvPr/>
          </p:nvSpPr>
          <p:spPr>
            <a:xfrm>
              <a:off x="4224904" y="4383950"/>
              <a:ext cx="897600" cy="548700"/>
            </a:xfrm>
            <a:prstGeom prst="parallelogram">
              <a:avLst>
                <a:gd name="adj" fmla="val 153193"/>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82;p8"/>
            <p:cNvSpPr/>
            <p:nvPr/>
          </p:nvSpPr>
          <p:spPr>
            <a:xfrm>
              <a:off x="4093430" y="4383950"/>
              <a:ext cx="897600" cy="548700"/>
            </a:xfrm>
            <a:prstGeom prst="parallelogram">
              <a:avLst>
                <a:gd name="adj" fmla="val 153193"/>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83;p8"/>
            <p:cNvSpPr/>
            <p:nvPr/>
          </p:nvSpPr>
          <p:spPr>
            <a:xfrm>
              <a:off x="3961956" y="4383950"/>
              <a:ext cx="897600" cy="548700"/>
            </a:xfrm>
            <a:prstGeom prst="parallelogram">
              <a:avLst>
                <a:gd name="adj" fmla="val 153193"/>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4" name="Google Shape;84;p8"/>
          <p:cNvSpPr/>
          <p:nvPr/>
        </p:nvSpPr>
        <p:spPr>
          <a:xfrm>
            <a:off x="203225" y="206250"/>
            <a:ext cx="8737500" cy="4731000"/>
          </a:xfrm>
          <a:prstGeom prst="rect">
            <a:avLst/>
          </a:prstGeom>
          <a:solidFill>
            <a:schemeClr val="dk1"/>
          </a:solidFill>
          <a:ln>
            <a:noFill/>
          </a:ln>
          <a:effectLst>
            <a:outerShdw blurRad="228600" sx="101000" sy="101000" algn="ctr" rotWithShape="0">
              <a:srgbClr val="000000">
                <a:alpha val="4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5" name="Google Shape;85;p8"/>
          <p:cNvGrpSpPr/>
          <p:nvPr/>
        </p:nvGrpSpPr>
        <p:grpSpPr>
          <a:xfrm>
            <a:off x="34934" y="4522125"/>
            <a:ext cx="1593306" cy="617072"/>
            <a:chOff x="6917201" y="0"/>
            <a:chExt cx="2227777" cy="863400"/>
          </a:xfrm>
        </p:grpSpPr>
        <p:sp>
          <p:nvSpPr>
            <p:cNvPr id="86" name="Google Shape;86;p8"/>
            <p:cNvSpPr/>
            <p:nvPr/>
          </p:nvSpPr>
          <p:spPr>
            <a:xfrm>
              <a:off x="7641677" y="0"/>
              <a:ext cx="1503300" cy="863400"/>
            </a:xfrm>
            <a:prstGeom prst="parallelogram">
              <a:avLst>
                <a:gd name="adj" fmla="val 158024"/>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87;p8"/>
            <p:cNvSpPr/>
            <p:nvPr/>
          </p:nvSpPr>
          <p:spPr>
            <a:xfrm>
              <a:off x="7279439" y="0"/>
              <a:ext cx="1503300" cy="863400"/>
            </a:xfrm>
            <a:prstGeom prst="parallelogram">
              <a:avLst>
                <a:gd name="adj" fmla="val 158024"/>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88;p8"/>
            <p:cNvSpPr/>
            <p:nvPr/>
          </p:nvSpPr>
          <p:spPr>
            <a:xfrm>
              <a:off x="6917201" y="0"/>
              <a:ext cx="1503300" cy="863400"/>
            </a:xfrm>
            <a:prstGeom prst="parallelogram">
              <a:avLst>
                <a:gd name="adj" fmla="val 158024"/>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9" name="Google Shape;89;p8"/>
          <p:cNvGrpSpPr/>
          <p:nvPr/>
        </p:nvGrpSpPr>
        <p:grpSpPr>
          <a:xfrm>
            <a:off x="5886353" y="1243"/>
            <a:ext cx="3257455" cy="1261514"/>
            <a:chOff x="6917201" y="0"/>
            <a:chExt cx="2227777" cy="863400"/>
          </a:xfrm>
        </p:grpSpPr>
        <p:sp>
          <p:nvSpPr>
            <p:cNvPr id="90" name="Google Shape;90;p8"/>
            <p:cNvSpPr/>
            <p:nvPr/>
          </p:nvSpPr>
          <p:spPr>
            <a:xfrm>
              <a:off x="7641677" y="0"/>
              <a:ext cx="1503300" cy="863400"/>
            </a:xfrm>
            <a:prstGeom prst="parallelogram">
              <a:avLst>
                <a:gd name="adj" fmla="val 158024"/>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91;p8"/>
            <p:cNvSpPr/>
            <p:nvPr/>
          </p:nvSpPr>
          <p:spPr>
            <a:xfrm>
              <a:off x="7279439" y="0"/>
              <a:ext cx="1503300" cy="863400"/>
            </a:xfrm>
            <a:prstGeom prst="parallelogram">
              <a:avLst>
                <a:gd name="adj" fmla="val 158024"/>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92;p8"/>
            <p:cNvSpPr/>
            <p:nvPr/>
          </p:nvSpPr>
          <p:spPr>
            <a:xfrm>
              <a:off x="6917201" y="0"/>
              <a:ext cx="1503300" cy="863400"/>
            </a:xfrm>
            <a:prstGeom prst="parallelogram">
              <a:avLst>
                <a:gd name="adj" fmla="val 158024"/>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93" name="Google Shape;93;p8"/>
          <p:cNvSpPr txBox="1">
            <a:spLocks noGrp="1"/>
          </p:cNvSpPr>
          <p:nvPr>
            <p:ph type="title"/>
          </p:nvPr>
        </p:nvSpPr>
        <p:spPr>
          <a:xfrm>
            <a:off x="1393929" y="1301146"/>
            <a:ext cx="6366900" cy="2539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200"/>
              <a:buNone/>
              <a:defRPr sz="3200"/>
            </a:lvl1pPr>
            <a:lvl2pPr lvl="1" algn="ctr">
              <a:spcBef>
                <a:spcPts val="0"/>
              </a:spcBef>
              <a:spcAft>
                <a:spcPts val="0"/>
              </a:spcAft>
              <a:buSzPts val="3200"/>
              <a:buNone/>
              <a:defRPr sz="3200"/>
            </a:lvl2pPr>
            <a:lvl3pPr lvl="2" algn="ctr">
              <a:spcBef>
                <a:spcPts val="0"/>
              </a:spcBef>
              <a:spcAft>
                <a:spcPts val="0"/>
              </a:spcAft>
              <a:buSzPts val="3200"/>
              <a:buNone/>
              <a:defRPr sz="3200"/>
            </a:lvl3pPr>
            <a:lvl4pPr lvl="3" algn="ctr">
              <a:spcBef>
                <a:spcPts val="0"/>
              </a:spcBef>
              <a:spcAft>
                <a:spcPts val="0"/>
              </a:spcAft>
              <a:buSzPts val="3200"/>
              <a:buNone/>
              <a:defRPr sz="3200"/>
            </a:lvl4pPr>
            <a:lvl5pPr lvl="4" algn="ctr">
              <a:spcBef>
                <a:spcPts val="0"/>
              </a:spcBef>
              <a:spcAft>
                <a:spcPts val="0"/>
              </a:spcAft>
              <a:buSzPts val="3200"/>
              <a:buNone/>
              <a:defRPr sz="3200"/>
            </a:lvl5pPr>
            <a:lvl6pPr lvl="5" algn="ctr">
              <a:spcBef>
                <a:spcPts val="0"/>
              </a:spcBef>
              <a:spcAft>
                <a:spcPts val="0"/>
              </a:spcAft>
              <a:buSzPts val="3200"/>
              <a:buNone/>
              <a:defRPr sz="3200"/>
            </a:lvl6pPr>
            <a:lvl7pPr lvl="6" algn="ctr">
              <a:spcBef>
                <a:spcPts val="0"/>
              </a:spcBef>
              <a:spcAft>
                <a:spcPts val="0"/>
              </a:spcAft>
              <a:buSzPts val="3200"/>
              <a:buNone/>
              <a:defRPr sz="3200"/>
            </a:lvl7pPr>
            <a:lvl8pPr lvl="7" algn="ctr">
              <a:spcBef>
                <a:spcPts val="0"/>
              </a:spcBef>
              <a:spcAft>
                <a:spcPts val="0"/>
              </a:spcAft>
              <a:buSzPts val="3200"/>
              <a:buNone/>
              <a:defRPr sz="3200"/>
            </a:lvl8pPr>
            <a:lvl9pPr lvl="8" algn="ctr">
              <a:spcBef>
                <a:spcPts val="0"/>
              </a:spcBef>
              <a:spcAft>
                <a:spcPts val="0"/>
              </a:spcAft>
              <a:buSzPts val="3200"/>
              <a:buNone/>
              <a:defRPr sz="3200"/>
            </a:lvl9pPr>
          </a:lstStyle>
          <a:p>
            <a:endParaRPr/>
          </a:p>
        </p:txBody>
      </p:sp>
      <p:sp>
        <p:nvSpPr>
          <p:cNvPr id="94" name="Google Shape;94;p8"/>
          <p:cNvSpPr txBox="1">
            <a:spLocks noGrp="1"/>
          </p:cNvSpPr>
          <p:nvPr>
            <p:ph type="sldNum" idx="12"/>
          </p:nvPr>
        </p:nvSpPr>
        <p:spPr>
          <a:xfrm>
            <a:off x="8390734" y="4543668"/>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bg>
      <p:bgPr>
        <a:solidFill>
          <a:schemeClr val="dk2"/>
        </a:solidFill>
        <a:effectLst/>
      </p:bgPr>
    </p:bg>
    <p:spTree>
      <p:nvGrpSpPr>
        <p:cNvPr id="1" name="Shape 95"/>
        <p:cNvGrpSpPr/>
        <p:nvPr/>
      </p:nvGrpSpPr>
      <p:grpSpPr>
        <a:xfrm>
          <a:off x="0" y="0"/>
          <a:ext cx="0" cy="0"/>
          <a:chOff x="0" y="0"/>
          <a:chExt cx="0" cy="0"/>
        </a:xfrm>
      </p:grpSpPr>
      <p:sp>
        <p:nvSpPr>
          <p:cNvPr id="96" name="Google Shape;96;p9"/>
          <p:cNvSpPr/>
          <p:nvPr/>
        </p:nvSpPr>
        <p:spPr>
          <a:xfrm flipH="1">
            <a:off x="3582600" y="1550700"/>
            <a:ext cx="5561400" cy="3592800"/>
          </a:xfrm>
          <a:prstGeom prst="rtTriangl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97;p9"/>
          <p:cNvSpPr/>
          <p:nvPr/>
        </p:nvSpPr>
        <p:spPr>
          <a:xfrm>
            <a:off x="31" y="2824500"/>
            <a:ext cx="7370400" cy="2319000"/>
          </a:xfrm>
          <a:prstGeom prst="rtTriangl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 name="Google Shape;98;p9"/>
          <p:cNvSpPr/>
          <p:nvPr/>
        </p:nvSpPr>
        <p:spPr>
          <a:xfrm>
            <a:off x="203225" y="206250"/>
            <a:ext cx="8737500" cy="4731000"/>
          </a:xfrm>
          <a:prstGeom prst="rect">
            <a:avLst/>
          </a:prstGeom>
          <a:solidFill>
            <a:schemeClr val="dk1"/>
          </a:solidFill>
          <a:ln>
            <a:noFill/>
          </a:ln>
          <a:effectLst>
            <a:outerShdw blurRad="228600" sx="101000" sy="101000" algn="ctr" rotWithShape="0">
              <a:srgbClr val="000000">
                <a:alpha val="4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 name="Google Shape;99;p9"/>
          <p:cNvSpPr txBox="1">
            <a:spLocks noGrp="1"/>
          </p:cNvSpPr>
          <p:nvPr>
            <p:ph type="title"/>
          </p:nvPr>
        </p:nvSpPr>
        <p:spPr>
          <a:xfrm>
            <a:off x="819150" y="845600"/>
            <a:ext cx="6424200" cy="705000"/>
          </a:xfrm>
          <a:prstGeom prst="rect">
            <a:avLst/>
          </a:prstGeom>
        </p:spPr>
        <p:txBody>
          <a:bodyPr spcFirstLastPara="1" wrap="square" lIns="91425" tIns="91425" rIns="91425" bIns="91425" anchor="t" anchorCtr="0">
            <a:normAutofit/>
          </a:bodyPr>
          <a:lstStyle>
            <a:lvl1pPr lvl="0">
              <a:spcBef>
                <a:spcPts val="0"/>
              </a:spcBef>
              <a:spcAft>
                <a:spcPts val="0"/>
              </a:spcAft>
              <a:buSzPts val="3000"/>
              <a:buNone/>
              <a:defRPr sz="3000"/>
            </a:lvl1pPr>
            <a:lvl2pPr lvl="1">
              <a:spcBef>
                <a:spcPts val="0"/>
              </a:spcBef>
              <a:spcAft>
                <a:spcPts val="0"/>
              </a:spcAft>
              <a:buSzPts val="3000"/>
              <a:buNone/>
              <a:defRPr sz="3000"/>
            </a:lvl2pPr>
            <a:lvl3pPr lvl="2">
              <a:spcBef>
                <a:spcPts val="0"/>
              </a:spcBef>
              <a:spcAft>
                <a:spcPts val="0"/>
              </a:spcAft>
              <a:buSzPts val="3000"/>
              <a:buNone/>
              <a:defRPr sz="3000"/>
            </a:lvl3pPr>
            <a:lvl4pPr lvl="3">
              <a:spcBef>
                <a:spcPts val="0"/>
              </a:spcBef>
              <a:spcAft>
                <a:spcPts val="0"/>
              </a:spcAft>
              <a:buSzPts val="3000"/>
              <a:buNone/>
              <a:defRPr sz="3000"/>
            </a:lvl4pPr>
            <a:lvl5pPr lvl="4">
              <a:spcBef>
                <a:spcPts val="0"/>
              </a:spcBef>
              <a:spcAft>
                <a:spcPts val="0"/>
              </a:spcAft>
              <a:buSzPts val="3000"/>
              <a:buNone/>
              <a:defRPr sz="3000"/>
            </a:lvl5pPr>
            <a:lvl6pPr lvl="5">
              <a:spcBef>
                <a:spcPts val="0"/>
              </a:spcBef>
              <a:spcAft>
                <a:spcPts val="0"/>
              </a:spcAft>
              <a:buSzPts val="3000"/>
              <a:buNone/>
              <a:defRPr sz="3000"/>
            </a:lvl6pPr>
            <a:lvl7pPr lvl="6">
              <a:spcBef>
                <a:spcPts val="0"/>
              </a:spcBef>
              <a:spcAft>
                <a:spcPts val="0"/>
              </a:spcAft>
              <a:buSzPts val="3000"/>
              <a:buNone/>
              <a:defRPr sz="3000"/>
            </a:lvl7pPr>
            <a:lvl8pPr lvl="7">
              <a:spcBef>
                <a:spcPts val="0"/>
              </a:spcBef>
              <a:spcAft>
                <a:spcPts val="0"/>
              </a:spcAft>
              <a:buSzPts val="3000"/>
              <a:buNone/>
              <a:defRPr sz="3000"/>
            </a:lvl8pPr>
            <a:lvl9pPr lvl="8">
              <a:spcBef>
                <a:spcPts val="0"/>
              </a:spcBef>
              <a:spcAft>
                <a:spcPts val="0"/>
              </a:spcAft>
              <a:buSzPts val="3000"/>
              <a:buNone/>
              <a:defRPr sz="3000"/>
            </a:lvl9pPr>
          </a:lstStyle>
          <a:p>
            <a:endParaRPr/>
          </a:p>
        </p:txBody>
      </p:sp>
      <p:sp>
        <p:nvSpPr>
          <p:cNvPr id="100" name="Google Shape;100;p9"/>
          <p:cNvSpPr txBox="1">
            <a:spLocks noGrp="1"/>
          </p:cNvSpPr>
          <p:nvPr>
            <p:ph type="subTitle" idx="1"/>
          </p:nvPr>
        </p:nvSpPr>
        <p:spPr>
          <a:xfrm>
            <a:off x="819150" y="1550700"/>
            <a:ext cx="5859900" cy="393600"/>
          </a:xfrm>
          <a:prstGeom prst="rect">
            <a:avLst/>
          </a:prstGeom>
        </p:spPr>
        <p:txBody>
          <a:bodyPr spcFirstLastPara="1" wrap="square" lIns="91425" tIns="91425" rIns="91425" bIns="91425" anchor="t" anchorCtr="0">
            <a:normAutofit/>
          </a:bodyPr>
          <a:lstStyle>
            <a:lvl1pPr lvl="0">
              <a:lnSpc>
                <a:spcPct val="100000"/>
              </a:lnSpc>
              <a:spcBef>
                <a:spcPts val="0"/>
              </a:spcBef>
              <a:spcAft>
                <a:spcPts val="0"/>
              </a:spcAft>
              <a:buClr>
                <a:schemeClr val="lt1"/>
              </a:buClr>
              <a:buSzPts val="1600"/>
              <a:buNone/>
              <a:defRPr sz="1600">
                <a:solidFill>
                  <a:schemeClr val="lt1"/>
                </a:solidFill>
              </a:defRPr>
            </a:lvl1pPr>
            <a:lvl2pPr lvl="1">
              <a:lnSpc>
                <a:spcPct val="100000"/>
              </a:lnSpc>
              <a:spcBef>
                <a:spcPts val="0"/>
              </a:spcBef>
              <a:spcAft>
                <a:spcPts val="0"/>
              </a:spcAft>
              <a:buClr>
                <a:schemeClr val="lt1"/>
              </a:buClr>
              <a:buSzPts val="1600"/>
              <a:buNone/>
              <a:defRPr sz="1600">
                <a:solidFill>
                  <a:schemeClr val="lt1"/>
                </a:solidFill>
              </a:defRPr>
            </a:lvl2pPr>
            <a:lvl3pPr lvl="2">
              <a:lnSpc>
                <a:spcPct val="100000"/>
              </a:lnSpc>
              <a:spcBef>
                <a:spcPts val="0"/>
              </a:spcBef>
              <a:spcAft>
                <a:spcPts val="0"/>
              </a:spcAft>
              <a:buClr>
                <a:schemeClr val="lt1"/>
              </a:buClr>
              <a:buSzPts val="1600"/>
              <a:buNone/>
              <a:defRPr sz="1600">
                <a:solidFill>
                  <a:schemeClr val="lt1"/>
                </a:solidFill>
              </a:defRPr>
            </a:lvl3pPr>
            <a:lvl4pPr lvl="3">
              <a:lnSpc>
                <a:spcPct val="100000"/>
              </a:lnSpc>
              <a:spcBef>
                <a:spcPts val="0"/>
              </a:spcBef>
              <a:spcAft>
                <a:spcPts val="0"/>
              </a:spcAft>
              <a:buClr>
                <a:schemeClr val="lt1"/>
              </a:buClr>
              <a:buSzPts val="1600"/>
              <a:buNone/>
              <a:defRPr sz="1600">
                <a:solidFill>
                  <a:schemeClr val="lt1"/>
                </a:solidFill>
              </a:defRPr>
            </a:lvl4pPr>
            <a:lvl5pPr lvl="4">
              <a:lnSpc>
                <a:spcPct val="100000"/>
              </a:lnSpc>
              <a:spcBef>
                <a:spcPts val="0"/>
              </a:spcBef>
              <a:spcAft>
                <a:spcPts val="0"/>
              </a:spcAft>
              <a:buClr>
                <a:schemeClr val="lt1"/>
              </a:buClr>
              <a:buSzPts val="1600"/>
              <a:buNone/>
              <a:defRPr sz="1600">
                <a:solidFill>
                  <a:schemeClr val="lt1"/>
                </a:solidFill>
              </a:defRPr>
            </a:lvl5pPr>
            <a:lvl6pPr lvl="5">
              <a:lnSpc>
                <a:spcPct val="100000"/>
              </a:lnSpc>
              <a:spcBef>
                <a:spcPts val="0"/>
              </a:spcBef>
              <a:spcAft>
                <a:spcPts val="0"/>
              </a:spcAft>
              <a:buClr>
                <a:schemeClr val="lt1"/>
              </a:buClr>
              <a:buSzPts val="1600"/>
              <a:buNone/>
              <a:defRPr sz="1600">
                <a:solidFill>
                  <a:schemeClr val="lt1"/>
                </a:solidFill>
              </a:defRPr>
            </a:lvl6pPr>
            <a:lvl7pPr lvl="6">
              <a:lnSpc>
                <a:spcPct val="100000"/>
              </a:lnSpc>
              <a:spcBef>
                <a:spcPts val="0"/>
              </a:spcBef>
              <a:spcAft>
                <a:spcPts val="0"/>
              </a:spcAft>
              <a:buClr>
                <a:schemeClr val="lt1"/>
              </a:buClr>
              <a:buSzPts val="1600"/>
              <a:buNone/>
              <a:defRPr sz="1600">
                <a:solidFill>
                  <a:schemeClr val="lt1"/>
                </a:solidFill>
              </a:defRPr>
            </a:lvl7pPr>
            <a:lvl8pPr lvl="7">
              <a:lnSpc>
                <a:spcPct val="100000"/>
              </a:lnSpc>
              <a:spcBef>
                <a:spcPts val="0"/>
              </a:spcBef>
              <a:spcAft>
                <a:spcPts val="0"/>
              </a:spcAft>
              <a:buClr>
                <a:schemeClr val="lt1"/>
              </a:buClr>
              <a:buSzPts val="1600"/>
              <a:buNone/>
              <a:defRPr sz="1600">
                <a:solidFill>
                  <a:schemeClr val="lt1"/>
                </a:solidFill>
              </a:defRPr>
            </a:lvl8pPr>
            <a:lvl9pPr lvl="8">
              <a:lnSpc>
                <a:spcPct val="100000"/>
              </a:lnSpc>
              <a:spcBef>
                <a:spcPts val="0"/>
              </a:spcBef>
              <a:spcAft>
                <a:spcPts val="0"/>
              </a:spcAft>
              <a:buClr>
                <a:schemeClr val="lt1"/>
              </a:buClr>
              <a:buSzPts val="1600"/>
              <a:buNone/>
              <a:defRPr sz="1600">
                <a:solidFill>
                  <a:schemeClr val="lt1"/>
                </a:solidFill>
              </a:defRPr>
            </a:lvl9pPr>
          </a:lstStyle>
          <a:p>
            <a:endParaRPr/>
          </a:p>
        </p:txBody>
      </p:sp>
      <p:sp>
        <p:nvSpPr>
          <p:cNvPr id="101" name="Google Shape;101;p9"/>
          <p:cNvSpPr txBox="1">
            <a:spLocks noGrp="1"/>
          </p:cNvSpPr>
          <p:nvPr>
            <p:ph type="body" idx="2"/>
          </p:nvPr>
        </p:nvSpPr>
        <p:spPr>
          <a:xfrm>
            <a:off x="819150" y="2467050"/>
            <a:ext cx="5859900" cy="2095500"/>
          </a:xfrm>
          <a:prstGeom prst="rect">
            <a:avLst/>
          </a:prstGeom>
        </p:spPr>
        <p:txBody>
          <a:bodyPr spcFirstLastPara="1" wrap="square" lIns="91425" tIns="91425" rIns="91425" bIns="91425" anchor="t" anchorCtr="0">
            <a:normAutofit/>
          </a:bodyPr>
          <a:lstStyle>
            <a:lvl1pPr marL="457200" lvl="0" indent="-311150">
              <a:spcBef>
                <a:spcPts val="0"/>
              </a:spcBef>
              <a:spcAft>
                <a:spcPts val="0"/>
              </a:spcAft>
              <a:buSzPts val="1300"/>
              <a:buChar char="●"/>
              <a:defRPr/>
            </a:lvl1pPr>
            <a:lvl2pPr marL="914400" lvl="1" indent="-298450">
              <a:spcBef>
                <a:spcPts val="0"/>
              </a:spcBef>
              <a:spcAft>
                <a:spcPts val="0"/>
              </a:spcAft>
              <a:buSzPts val="1100"/>
              <a:buChar char="○"/>
              <a:defRPr/>
            </a:lvl2pPr>
            <a:lvl3pPr marL="1371600" lvl="2" indent="-298450">
              <a:spcBef>
                <a:spcPts val="0"/>
              </a:spcBef>
              <a:spcAft>
                <a:spcPts val="0"/>
              </a:spcAft>
              <a:buSzPts val="1100"/>
              <a:buChar char="■"/>
              <a:defRPr/>
            </a:lvl3pPr>
            <a:lvl4pPr marL="1828800" lvl="3" indent="-298450">
              <a:spcBef>
                <a:spcPts val="0"/>
              </a:spcBef>
              <a:spcAft>
                <a:spcPts val="0"/>
              </a:spcAft>
              <a:buSzPts val="1100"/>
              <a:buChar char="●"/>
              <a:defRPr/>
            </a:lvl4pPr>
            <a:lvl5pPr marL="2286000" lvl="4" indent="-298450">
              <a:spcBef>
                <a:spcPts val="0"/>
              </a:spcBef>
              <a:spcAft>
                <a:spcPts val="0"/>
              </a:spcAft>
              <a:buSzPts val="1100"/>
              <a:buChar char="○"/>
              <a:defRPr/>
            </a:lvl5pPr>
            <a:lvl6pPr marL="2743200" lvl="5" indent="-298450">
              <a:spcBef>
                <a:spcPts val="0"/>
              </a:spcBef>
              <a:spcAft>
                <a:spcPts val="0"/>
              </a:spcAft>
              <a:buSzPts val="1100"/>
              <a:buChar char="■"/>
              <a:defRPr/>
            </a:lvl6pPr>
            <a:lvl7pPr marL="3200400" lvl="6" indent="-298450">
              <a:spcBef>
                <a:spcPts val="0"/>
              </a:spcBef>
              <a:spcAft>
                <a:spcPts val="0"/>
              </a:spcAft>
              <a:buSzPts val="1100"/>
              <a:buChar char="●"/>
              <a:defRPr/>
            </a:lvl7pPr>
            <a:lvl8pPr marL="3657600" lvl="7" indent="-298450">
              <a:spcBef>
                <a:spcPts val="0"/>
              </a:spcBef>
              <a:spcAft>
                <a:spcPts val="0"/>
              </a:spcAft>
              <a:buSzPts val="1100"/>
              <a:buChar char="○"/>
              <a:defRPr/>
            </a:lvl8pPr>
            <a:lvl9pPr marL="4114800" lvl="8" indent="-298450">
              <a:spcBef>
                <a:spcPts val="0"/>
              </a:spcBef>
              <a:spcAft>
                <a:spcPts val="0"/>
              </a:spcAft>
              <a:buSzPts val="1100"/>
              <a:buChar char="■"/>
              <a:defRPr/>
            </a:lvl9pPr>
          </a:lstStyle>
          <a:p>
            <a:endParaRPr/>
          </a:p>
        </p:txBody>
      </p:sp>
      <p:sp>
        <p:nvSpPr>
          <p:cNvPr id="102" name="Google Shape;102;p9"/>
          <p:cNvSpPr txBox="1">
            <a:spLocks noGrp="1"/>
          </p:cNvSpPr>
          <p:nvPr>
            <p:ph type="sldNum" idx="12"/>
          </p:nvPr>
        </p:nvSpPr>
        <p:spPr>
          <a:xfrm>
            <a:off x="8390734" y="4543668"/>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bg>
      <p:bgPr>
        <a:solidFill>
          <a:schemeClr val="accent1"/>
        </a:solidFill>
        <a:effectLst/>
      </p:bgPr>
    </p:bg>
    <p:spTree>
      <p:nvGrpSpPr>
        <p:cNvPr id="1" name="Shape 103"/>
        <p:cNvGrpSpPr/>
        <p:nvPr/>
      </p:nvGrpSpPr>
      <p:grpSpPr>
        <a:xfrm>
          <a:off x="0" y="0"/>
          <a:ext cx="0" cy="0"/>
          <a:chOff x="0" y="0"/>
          <a:chExt cx="0" cy="0"/>
        </a:xfrm>
      </p:grpSpPr>
      <p:sp>
        <p:nvSpPr>
          <p:cNvPr id="104" name="Google Shape;104;p10"/>
          <p:cNvSpPr/>
          <p:nvPr/>
        </p:nvSpPr>
        <p:spPr>
          <a:xfrm>
            <a:off x="31" y="2824500"/>
            <a:ext cx="7370400" cy="2319000"/>
          </a:xfrm>
          <a:prstGeom prst="rtTriangl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105;p10"/>
          <p:cNvSpPr/>
          <p:nvPr/>
        </p:nvSpPr>
        <p:spPr>
          <a:xfrm flipH="1">
            <a:off x="3582600" y="1550700"/>
            <a:ext cx="5561400" cy="3592800"/>
          </a:xfrm>
          <a:prstGeom prst="rtTriangl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106;p10"/>
          <p:cNvSpPr/>
          <p:nvPr/>
        </p:nvSpPr>
        <p:spPr>
          <a:xfrm>
            <a:off x="203225" y="206250"/>
            <a:ext cx="8737500" cy="4731000"/>
          </a:xfrm>
          <a:prstGeom prst="rect">
            <a:avLst/>
          </a:prstGeom>
          <a:solidFill>
            <a:schemeClr val="dk1"/>
          </a:solidFill>
          <a:ln>
            <a:noFill/>
          </a:ln>
          <a:effectLst>
            <a:outerShdw blurRad="228600" sx="101000" sy="101000" algn="ctr" rotWithShape="0">
              <a:srgbClr val="000000">
                <a:alpha val="4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 name="Google Shape;107;p10"/>
          <p:cNvSpPr txBox="1">
            <a:spLocks noGrp="1"/>
          </p:cNvSpPr>
          <p:nvPr>
            <p:ph type="body" idx="1"/>
          </p:nvPr>
        </p:nvSpPr>
        <p:spPr>
          <a:xfrm>
            <a:off x="328025" y="4163500"/>
            <a:ext cx="7415100" cy="605100"/>
          </a:xfrm>
          <a:prstGeom prst="rect">
            <a:avLst/>
          </a:prstGeom>
        </p:spPr>
        <p:txBody>
          <a:bodyPr spcFirstLastPara="1" wrap="square" lIns="91425" tIns="91425" rIns="91425" bIns="91425" anchor="b" anchorCtr="0">
            <a:normAutofit/>
          </a:bodyPr>
          <a:lstStyle>
            <a:lvl1pPr marL="457200" lvl="0" indent="-228600">
              <a:lnSpc>
                <a:spcPct val="100000"/>
              </a:lnSpc>
              <a:spcBef>
                <a:spcPts val="0"/>
              </a:spcBef>
              <a:spcAft>
                <a:spcPts val="0"/>
              </a:spcAft>
              <a:buSzPts val="1300"/>
              <a:buNone/>
              <a:defRPr/>
            </a:lvl1pPr>
          </a:lstStyle>
          <a:p>
            <a:endParaRPr/>
          </a:p>
        </p:txBody>
      </p:sp>
      <p:sp>
        <p:nvSpPr>
          <p:cNvPr id="108" name="Google Shape;108;p10"/>
          <p:cNvSpPr txBox="1">
            <a:spLocks noGrp="1"/>
          </p:cNvSpPr>
          <p:nvPr>
            <p:ph type="sldNum" idx="12"/>
          </p:nvPr>
        </p:nvSpPr>
        <p:spPr>
          <a:xfrm>
            <a:off x="8390734" y="4543668"/>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hift">
    <p:bg>
      <p:bgPr>
        <a:solidFill>
          <a:schemeClr val="dk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spcBef>
                <a:spcPts val="0"/>
              </a:spcBef>
              <a:spcAft>
                <a:spcPts val="0"/>
              </a:spcAft>
              <a:buClr>
                <a:schemeClr val="lt1"/>
              </a:buClr>
              <a:buSzPts val="2800"/>
              <a:buFont typeface="Nunito"/>
              <a:buNone/>
              <a:defRPr sz="2800">
                <a:solidFill>
                  <a:schemeClr val="lt1"/>
                </a:solidFill>
                <a:latin typeface="Nunito"/>
                <a:ea typeface="Nunito"/>
                <a:cs typeface="Nunito"/>
                <a:sym typeface="Nunito"/>
              </a:defRPr>
            </a:lvl1pPr>
            <a:lvl2pPr lvl="1">
              <a:spcBef>
                <a:spcPts val="0"/>
              </a:spcBef>
              <a:spcAft>
                <a:spcPts val="0"/>
              </a:spcAft>
              <a:buClr>
                <a:schemeClr val="lt1"/>
              </a:buClr>
              <a:buSzPts val="2800"/>
              <a:buFont typeface="Nunito"/>
              <a:buNone/>
              <a:defRPr sz="2800">
                <a:solidFill>
                  <a:schemeClr val="lt1"/>
                </a:solidFill>
                <a:latin typeface="Nunito"/>
                <a:ea typeface="Nunito"/>
                <a:cs typeface="Nunito"/>
                <a:sym typeface="Nunito"/>
              </a:defRPr>
            </a:lvl2pPr>
            <a:lvl3pPr lvl="2">
              <a:spcBef>
                <a:spcPts val="0"/>
              </a:spcBef>
              <a:spcAft>
                <a:spcPts val="0"/>
              </a:spcAft>
              <a:buClr>
                <a:schemeClr val="lt1"/>
              </a:buClr>
              <a:buSzPts val="2800"/>
              <a:buFont typeface="Nunito"/>
              <a:buNone/>
              <a:defRPr sz="2800">
                <a:solidFill>
                  <a:schemeClr val="lt1"/>
                </a:solidFill>
                <a:latin typeface="Nunito"/>
                <a:ea typeface="Nunito"/>
                <a:cs typeface="Nunito"/>
                <a:sym typeface="Nunito"/>
              </a:defRPr>
            </a:lvl3pPr>
            <a:lvl4pPr lvl="3">
              <a:spcBef>
                <a:spcPts val="0"/>
              </a:spcBef>
              <a:spcAft>
                <a:spcPts val="0"/>
              </a:spcAft>
              <a:buClr>
                <a:schemeClr val="lt1"/>
              </a:buClr>
              <a:buSzPts val="2800"/>
              <a:buFont typeface="Nunito"/>
              <a:buNone/>
              <a:defRPr sz="2800">
                <a:solidFill>
                  <a:schemeClr val="lt1"/>
                </a:solidFill>
                <a:latin typeface="Nunito"/>
                <a:ea typeface="Nunito"/>
                <a:cs typeface="Nunito"/>
                <a:sym typeface="Nunito"/>
              </a:defRPr>
            </a:lvl4pPr>
            <a:lvl5pPr lvl="4">
              <a:spcBef>
                <a:spcPts val="0"/>
              </a:spcBef>
              <a:spcAft>
                <a:spcPts val="0"/>
              </a:spcAft>
              <a:buClr>
                <a:schemeClr val="lt1"/>
              </a:buClr>
              <a:buSzPts val="2800"/>
              <a:buFont typeface="Nunito"/>
              <a:buNone/>
              <a:defRPr sz="2800">
                <a:solidFill>
                  <a:schemeClr val="lt1"/>
                </a:solidFill>
                <a:latin typeface="Nunito"/>
                <a:ea typeface="Nunito"/>
                <a:cs typeface="Nunito"/>
                <a:sym typeface="Nunito"/>
              </a:defRPr>
            </a:lvl5pPr>
            <a:lvl6pPr lvl="5">
              <a:spcBef>
                <a:spcPts val="0"/>
              </a:spcBef>
              <a:spcAft>
                <a:spcPts val="0"/>
              </a:spcAft>
              <a:buClr>
                <a:schemeClr val="lt1"/>
              </a:buClr>
              <a:buSzPts val="2800"/>
              <a:buFont typeface="Nunito"/>
              <a:buNone/>
              <a:defRPr sz="2800">
                <a:solidFill>
                  <a:schemeClr val="lt1"/>
                </a:solidFill>
                <a:latin typeface="Nunito"/>
                <a:ea typeface="Nunito"/>
                <a:cs typeface="Nunito"/>
                <a:sym typeface="Nunito"/>
              </a:defRPr>
            </a:lvl6pPr>
            <a:lvl7pPr lvl="6">
              <a:spcBef>
                <a:spcPts val="0"/>
              </a:spcBef>
              <a:spcAft>
                <a:spcPts val="0"/>
              </a:spcAft>
              <a:buClr>
                <a:schemeClr val="lt1"/>
              </a:buClr>
              <a:buSzPts val="2800"/>
              <a:buFont typeface="Nunito"/>
              <a:buNone/>
              <a:defRPr sz="2800">
                <a:solidFill>
                  <a:schemeClr val="lt1"/>
                </a:solidFill>
                <a:latin typeface="Nunito"/>
                <a:ea typeface="Nunito"/>
                <a:cs typeface="Nunito"/>
                <a:sym typeface="Nunito"/>
              </a:defRPr>
            </a:lvl7pPr>
            <a:lvl8pPr lvl="7">
              <a:spcBef>
                <a:spcPts val="0"/>
              </a:spcBef>
              <a:spcAft>
                <a:spcPts val="0"/>
              </a:spcAft>
              <a:buClr>
                <a:schemeClr val="lt1"/>
              </a:buClr>
              <a:buSzPts val="2800"/>
              <a:buFont typeface="Nunito"/>
              <a:buNone/>
              <a:defRPr sz="2800">
                <a:solidFill>
                  <a:schemeClr val="lt1"/>
                </a:solidFill>
                <a:latin typeface="Nunito"/>
                <a:ea typeface="Nunito"/>
                <a:cs typeface="Nunito"/>
                <a:sym typeface="Nunito"/>
              </a:defRPr>
            </a:lvl8pPr>
            <a:lvl9pPr lvl="8">
              <a:spcBef>
                <a:spcPts val="0"/>
              </a:spcBef>
              <a:spcAft>
                <a:spcPts val="0"/>
              </a:spcAft>
              <a:buClr>
                <a:schemeClr val="lt1"/>
              </a:buClr>
              <a:buSzPts val="2800"/>
              <a:buFont typeface="Nunito"/>
              <a:buNone/>
              <a:defRPr sz="2800">
                <a:solidFill>
                  <a:schemeClr val="lt1"/>
                </a:solidFill>
                <a:latin typeface="Nunito"/>
                <a:ea typeface="Nunito"/>
                <a:cs typeface="Nunito"/>
                <a:sym typeface="Nunito"/>
              </a:defRPr>
            </a:lvl9pPr>
          </a:lstStyle>
          <a:p>
            <a:endParaRPr/>
          </a:p>
        </p:txBody>
      </p:sp>
      <p:sp>
        <p:nvSpPr>
          <p:cNvPr id="7" name="Google Shape;7;p1"/>
          <p:cNvSpPr txBox="1">
            <a:spLocks noGrp="1"/>
          </p:cNvSpPr>
          <p:nvPr>
            <p:ph type="body" idx="1"/>
          </p:nvPr>
        </p:nvSpPr>
        <p:spPr>
          <a:xfrm>
            <a:off x="311700" y="1152475"/>
            <a:ext cx="8520600" cy="3391200"/>
          </a:xfrm>
          <a:prstGeom prst="rect">
            <a:avLst/>
          </a:prstGeom>
          <a:noFill/>
          <a:ln>
            <a:noFill/>
          </a:ln>
        </p:spPr>
        <p:txBody>
          <a:bodyPr spcFirstLastPara="1" wrap="square" lIns="91425" tIns="91425" rIns="91425" bIns="91425" anchor="t" anchorCtr="0">
            <a:normAutofit/>
          </a:bodyPr>
          <a:lstStyle>
            <a:lvl1pPr marL="457200" lvl="0" indent="-311150">
              <a:lnSpc>
                <a:spcPct val="115000"/>
              </a:lnSpc>
              <a:spcBef>
                <a:spcPts val="0"/>
              </a:spcBef>
              <a:spcAft>
                <a:spcPts val="0"/>
              </a:spcAft>
              <a:buClr>
                <a:schemeClr val="dk2"/>
              </a:buClr>
              <a:buSzPts val="1300"/>
              <a:buFont typeface="Calibri"/>
              <a:buChar char="●"/>
              <a:defRPr sz="1300">
                <a:solidFill>
                  <a:schemeClr val="dk2"/>
                </a:solidFill>
                <a:latin typeface="Calibri"/>
                <a:ea typeface="Calibri"/>
                <a:cs typeface="Calibri"/>
                <a:sym typeface="Calibri"/>
              </a:defRPr>
            </a:lvl1pPr>
            <a:lvl2pPr marL="914400" lvl="1" indent="-298450">
              <a:lnSpc>
                <a:spcPct val="115000"/>
              </a:lnSpc>
              <a:spcBef>
                <a:spcPts val="0"/>
              </a:spcBef>
              <a:spcAft>
                <a:spcPts val="0"/>
              </a:spcAft>
              <a:buClr>
                <a:schemeClr val="dk2"/>
              </a:buClr>
              <a:buSzPts val="1100"/>
              <a:buFont typeface="Calibri"/>
              <a:buChar char="○"/>
              <a:defRPr sz="1100">
                <a:solidFill>
                  <a:schemeClr val="dk2"/>
                </a:solidFill>
                <a:latin typeface="Calibri"/>
                <a:ea typeface="Calibri"/>
                <a:cs typeface="Calibri"/>
                <a:sym typeface="Calibri"/>
              </a:defRPr>
            </a:lvl2pPr>
            <a:lvl3pPr marL="1371600" lvl="2" indent="-298450">
              <a:lnSpc>
                <a:spcPct val="115000"/>
              </a:lnSpc>
              <a:spcBef>
                <a:spcPts val="0"/>
              </a:spcBef>
              <a:spcAft>
                <a:spcPts val="0"/>
              </a:spcAft>
              <a:buClr>
                <a:schemeClr val="dk2"/>
              </a:buClr>
              <a:buSzPts val="1100"/>
              <a:buFont typeface="Calibri"/>
              <a:buChar char="■"/>
              <a:defRPr sz="1100">
                <a:solidFill>
                  <a:schemeClr val="dk2"/>
                </a:solidFill>
                <a:latin typeface="Calibri"/>
                <a:ea typeface="Calibri"/>
                <a:cs typeface="Calibri"/>
                <a:sym typeface="Calibri"/>
              </a:defRPr>
            </a:lvl3pPr>
            <a:lvl4pPr marL="1828800" lvl="3" indent="-298450">
              <a:lnSpc>
                <a:spcPct val="115000"/>
              </a:lnSpc>
              <a:spcBef>
                <a:spcPts val="0"/>
              </a:spcBef>
              <a:spcAft>
                <a:spcPts val="0"/>
              </a:spcAft>
              <a:buClr>
                <a:schemeClr val="dk2"/>
              </a:buClr>
              <a:buSzPts val="1100"/>
              <a:buFont typeface="Calibri"/>
              <a:buChar char="●"/>
              <a:defRPr sz="1100">
                <a:solidFill>
                  <a:schemeClr val="dk2"/>
                </a:solidFill>
                <a:latin typeface="Calibri"/>
                <a:ea typeface="Calibri"/>
                <a:cs typeface="Calibri"/>
                <a:sym typeface="Calibri"/>
              </a:defRPr>
            </a:lvl4pPr>
            <a:lvl5pPr marL="2286000" lvl="4" indent="-298450">
              <a:lnSpc>
                <a:spcPct val="115000"/>
              </a:lnSpc>
              <a:spcBef>
                <a:spcPts val="0"/>
              </a:spcBef>
              <a:spcAft>
                <a:spcPts val="0"/>
              </a:spcAft>
              <a:buClr>
                <a:schemeClr val="dk2"/>
              </a:buClr>
              <a:buSzPts val="1100"/>
              <a:buFont typeface="Calibri"/>
              <a:buChar char="○"/>
              <a:defRPr sz="1100">
                <a:solidFill>
                  <a:schemeClr val="dk2"/>
                </a:solidFill>
                <a:latin typeface="Calibri"/>
                <a:ea typeface="Calibri"/>
                <a:cs typeface="Calibri"/>
                <a:sym typeface="Calibri"/>
              </a:defRPr>
            </a:lvl5pPr>
            <a:lvl6pPr marL="2743200" lvl="5" indent="-298450">
              <a:lnSpc>
                <a:spcPct val="115000"/>
              </a:lnSpc>
              <a:spcBef>
                <a:spcPts val="0"/>
              </a:spcBef>
              <a:spcAft>
                <a:spcPts val="0"/>
              </a:spcAft>
              <a:buClr>
                <a:schemeClr val="dk2"/>
              </a:buClr>
              <a:buSzPts val="1100"/>
              <a:buFont typeface="Calibri"/>
              <a:buChar char="■"/>
              <a:defRPr sz="1100">
                <a:solidFill>
                  <a:schemeClr val="dk2"/>
                </a:solidFill>
                <a:latin typeface="Calibri"/>
                <a:ea typeface="Calibri"/>
                <a:cs typeface="Calibri"/>
                <a:sym typeface="Calibri"/>
              </a:defRPr>
            </a:lvl6pPr>
            <a:lvl7pPr marL="3200400" lvl="6" indent="-298450">
              <a:lnSpc>
                <a:spcPct val="115000"/>
              </a:lnSpc>
              <a:spcBef>
                <a:spcPts val="0"/>
              </a:spcBef>
              <a:spcAft>
                <a:spcPts val="0"/>
              </a:spcAft>
              <a:buClr>
                <a:schemeClr val="dk2"/>
              </a:buClr>
              <a:buSzPts val="1100"/>
              <a:buFont typeface="Calibri"/>
              <a:buChar char="●"/>
              <a:defRPr sz="1100">
                <a:solidFill>
                  <a:schemeClr val="dk2"/>
                </a:solidFill>
                <a:latin typeface="Calibri"/>
                <a:ea typeface="Calibri"/>
                <a:cs typeface="Calibri"/>
                <a:sym typeface="Calibri"/>
              </a:defRPr>
            </a:lvl7pPr>
            <a:lvl8pPr marL="3657600" lvl="7" indent="-298450">
              <a:lnSpc>
                <a:spcPct val="115000"/>
              </a:lnSpc>
              <a:spcBef>
                <a:spcPts val="0"/>
              </a:spcBef>
              <a:spcAft>
                <a:spcPts val="0"/>
              </a:spcAft>
              <a:buClr>
                <a:schemeClr val="dk2"/>
              </a:buClr>
              <a:buSzPts val="1100"/>
              <a:buFont typeface="Calibri"/>
              <a:buChar char="○"/>
              <a:defRPr sz="1100">
                <a:solidFill>
                  <a:schemeClr val="dk2"/>
                </a:solidFill>
                <a:latin typeface="Calibri"/>
                <a:ea typeface="Calibri"/>
                <a:cs typeface="Calibri"/>
                <a:sym typeface="Calibri"/>
              </a:defRPr>
            </a:lvl8pPr>
            <a:lvl9pPr marL="4114800" lvl="8" indent="-298450">
              <a:lnSpc>
                <a:spcPct val="115000"/>
              </a:lnSpc>
              <a:spcBef>
                <a:spcPts val="0"/>
              </a:spcBef>
              <a:spcAft>
                <a:spcPts val="0"/>
              </a:spcAft>
              <a:buClr>
                <a:schemeClr val="dk2"/>
              </a:buClr>
              <a:buSzPts val="1100"/>
              <a:buFont typeface="Calibri"/>
              <a:buChar char="■"/>
              <a:defRPr sz="1100">
                <a:solidFill>
                  <a:schemeClr val="dk2"/>
                </a:solidFill>
                <a:latin typeface="Calibri"/>
                <a:ea typeface="Calibri"/>
                <a:cs typeface="Calibri"/>
                <a:sym typeface="Calibri"/>
              </a:defRPr>
            </a:lvl9pPr>
          </a:lstStyle>
          <a:p>
            <a:endParaRPr/>
          </a:p>
        </p:txBody>
      </p:sp>
      <p:sp>
        <p:nvSpPr>
          <p:cNvPr id="8" name="Google Shape;8;p1"/>
          <p:cNvSpPr txBox="1">
            <a:spLocks noGrp="1"/>
          </p:cNvSpPr>
          <p:nvPr>
            <p:ph type="sldNum" idx="12"/>
          </p:nvPr>
        </p:nvSpPr>
        <p:spPr>
          <a:xfrm>
            <a:off x="8390734" y="4543668"/>
            <a:ext cx="548700" cy="393600"/>
          </a:xfrm>
          <a:prstGeom prst="rect">
            <a:avLst/>
          </a:prstGeom>
          <a:noFill/>
          <a:ln>
            <a:noFill/>
          </a:ln>
        </p:spPr>
        <p:txBody>
          <a:bodyPr spcFirstLastPara="1" wrap="square" lIns="91425" tIns="91425" rIns="91425" bIns="91425" anchor="ctr" anchorCtr="0">
            <a:normAutofit/>
          </a:bodyPr>
          <a:lstStyle>
            <a:lvl1pPr lvl="0" algn="r">
              <a:buNone/>
              <a:defRPr sz="1000">
                <a:solidFill>
                  <a:schemeClr val="dk2"/>
                </a:solidFill>
                <a:latin typeface="Nunito"/>
                <a:ea typeface="Nunito"/>
                <a:cs typeface="Nunito"/>
                <a:sym typeface="Nunito"/>
              </a:defRPr>
            </a:lvl1pPr>
            <a:lvl2pPr lvl="1" algn="r">
              <a:buNone/>
              <a:defRPr sz="1000">
                <a:solidFill>
                  <a:schemeClr val="dk2"/>
                </a:solidFill>
                <a:latin typeface="Nunito"/>
                <a:ea typeface="Nunito"/>
                <a:cs typeface="Nunito"/>
                <a:sym typeface="Nunito"/>
              </a:defRPr>
            </a:lvl2pPr>
            <a:lvl3pPr lvl="2" algn="r">
              <a:buNone/>
              <a:defRPr sz="1000">
                <a:solidFill>
                  <a:schemeClr val="dk2"/>
                </a:solidFill>
                <a:latin typeface="Nunito"/>
                <a:ea typeface="Nunito"/>
                <a:cs typeface="Nunito"/>
                <a:sym typeface="Nunito"/>
              </a:defRPr>
            </a:lvl3pPr>
            <a:lvl4pPr lvl="3" algn="r">
              <a:buNone/>
              <a:defRPr sz="1000">
                <a:solidFill>
                  <a:schemeClr val="dk2"/>
                </a:solidFill>
                <a:latin typeface="Nunito"/>
                <a:ea typeface="Nunito"/>
                <a:cs typeface="Nunito"/>
                <a:sym typeface="Nunito"/>
              </a:defRPr>
            </a:lvl4pPr>
            <a:lvl5pPr lvl="4" algn="r">
              <a:buNone/>
              <a:defRPr sz="1000">
                <a:solidFill>
                  <a:schemeClr val="dk2"/>
                </a:solidFill>
                <a:latin typeface="Nunito"/>
                <a:ea typeface="Nunito"/>
                <a:cs typeface="Nunito"/>
                <a:sym typeface="Nunito"/>
              </a:defRPr>
            </a:lvl5pPr>
            <a:lvl6pPr lvl="5" algn="r">
              <a:buNone/>
              <a:defRPr sz="1000">
                <a:solidFill>
                  <a:schemeClr val="dk2"/>
                </a:solidFill>
                <a:latin typeface="Nunito"/>
                <a:ea typeface="Nunito"/>
                <a:cs typeface="Nunito"/>
                <a:sym typeface="Nunito"/>
              </a:defRPr>
            </a:lvl6pPr>
            <a:lvl7pPr lvl="6" algn="r">
              <a:buNone/>
              <a:defRPr sz="1000">
                <a:solidFill>
                  <a:schemeClr val="dk2"/>
                </a:solidFill>
                <a:latin typeface="Nunito"/>
                <a:ea typeface="Nunito"/>
                <a:cs typeface="Nunito"/>
                <a:sym typeface="Nunito"/>
              </a:defRPr>
            </a:lvl7pPr>
            <a:lvl8pPr lvl="7" algn="r">
              <a:buNone/>
              <a:defRPr sz="1000">
                <a:solidFill>
                  <a:schemeClr val="dk2"/>
                </a:solidFill>
                <a:latin typeface="Nunito"/>
                <a:ea typeface="Nunito"/>
                <a:cs typeface="Nunito"/>
                <a:sym typeface="Nunito"/>
              </a:defRPr>
            </a:lvl8pPr>
            <a:lvl9pPr lvl="8" algn="r">
              <a:buNone/>
              <a:defRPr sz="1000">
                <a:solidFill>
                  <a:schemeClr val="dk2"/>
                </a:solidFill>
                <a:latin typeface="Nunito"/>
                <a:ea typeface="Nunito"/>
                <a:cs typeface="Nunito"/>
                <a:sym typeface="Nunito"/>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4a"/><Relationship Id="rId1" Type="http://schemas.microsoft.com/office/2007/relationships/media" Target="../media/media1.m4a"/><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6.xml"/><Relationship Id="rId7" Type="http://schemas.openxmlformats.org/officeDocument/2006/relationships/image" Target="../media/image12.jpg"/><Relationship Id="rId2" Type="http://schemas.openxmlformats.org/officeDocument/2006/relationships/audio" Target="../media/media10.m4a"/><Relationship Id="rId1" Type="http://schemas.microsoft.com/office/2007/relationships/media" Target="../media/media10.m4a"/><Relationship Id="rId6" Type="http://schemas.openxmlformats.org/officeDocument/2006/relationships/image" Target="../media/image11.jpg"/><Relationship Id="rId5" Type="http://schemas.openxmlformats.org/officeDocument/2006/relationships/image" Target="../media/image10.jpg"/><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audio" Target="../media/media11.m4a"/><Relationship Id="rId1" Type="http://schemas.microsoft.com/office/2007/relationships/media" Target="../media/media11.m4a"/><Relationship Id="rId6" Type="http://schemas.openxmlformats.org/officeDocument/2006/relationships/image" Target="../media/image14.jpg"/><Relationship Id="rId5" Type="http://schemas.openxmlformats.org/officeDocument/2006/relationships/image" Target="../media/image13.png"/><Relationship Id="rId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audio" Target="../media/media12.m4a"/><Relationship Id="rId1" Type="http://schemas.microsoft.com/office/2007/relationships/media" Target="../media/media12.m4a"/><Relationship Id="rId6" Type="http://schemas.openxmlformats.org/officeDocument/2006/relationships/image" Target="../media/image16.jpg"/><Relationship Id="rId5" Type="http://schemas.openxmlformats.org/officeDocument/2006/relationships/image" Target="../media/image15.jpg"/><Relationship Id="rId4"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audio" Target="../media/media13.m4a"/><Relationship Id="rId1" Type="http://schemas.microsoft.com/office/2007/relationships/media" Target="../media/media13.m4a"/><Relationship Id="rId6" Type="http://schemas.openxmlformats.org/officeDocument/2006/relationships/hyperlink" Target="https://www.researchgate.net/profile/Janice-Lough" TargetMode="External"/><Relationship Id="rId5" Type="http://schemas.openxmlformats.org/officeDocument/2006/relationships/image" Target="../media/image17.png"/><Relationship Id="rId4"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14.m4a"/><Relationship Id="rId1" Type="http://schemas.microsoft.com/office/2007/relationships/media" Target="../media/media14.m4a"/><Relationship Id="rId6" Type="http://schemas.openxmlformats.org/officeDocument/2006/relationships/image" Target="../media/image1.png"/><Relationship Id="rId5" Type="http://schemas.openxmlformats.org/officeDocument/2006/relationships/image" Target="../media/image18.jpg"/><Relationship Id="rId4"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image" Target="../media/image21.jpg"/><Relationship Id="rId2" Type="http://schemas.openxmlformats.org/officeDocument/2006/relationships/audio" Target="../media/media15.m4a"/><Relationship Id="rId1" Type="http://schemas.microsoft.com/office/2007/relationships/media" Target="../media/media15.m4a"/><Relationship Id="rId6" Type="http://schemas.openxmlformats.org/officeDocument/2006/relationships/image" Target="../media/image20.jpg"/><Relationship Id="rId5" Type="http://schemas.openxmlformats.org/officeDocument/2006/relationships/image" Target="../media/image19.jpg"/><Relationship Id="rId4"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16.m4a"/><Relationship Id="rId1" Type="http://schemas.microsoft.com/office/2007/relationships/media" Target="../media/media16.m4a"/><Relationship Id="rId6" Type="http://schemas.openxmlformats.org/officeDocument/2006/relationships/image" Target="../media/image1.png"/><Relationship Id="rId5" Type="http://schemas.openxmlformats.org/officeDocument/2006/relationships/image" Target="../media/image22.jpg"/><Relationship Id="rId4"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17.m4a"/><Relationship Id="rId1" Type="http://schemas.microsoft.com/office/2007/relationships/media" Target="../media/media17.m4a"/><Relationship Id="rId6" Type="http://schemas.openxmlformats.org/officeDocument/2006/relationships/image" Target="../media/image1.png"/><Relationship Id="rId5" Type="http://schemas.openxmlformats.org/officeDocument/2006/relationships/image" Target="../media/image23.jpg"/><Relationship Id="rId4"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audio" Target="../media/media18.m4a"/><Relationship Id="rId1" Type="http://schemas.microsoft.com/office/2007/relationships/media" Target="../media/media18.m4a"/><Relationship Id="rId6" Type="http://schemas.openxmlformats.org/officeDocument/2006/relationships/image" Target="../media/image25.jpg"/><Relationship Id="rId5" Type="http://schemas.openxmlformats.org/officeDocument/2006/relationships/image" Target="../media/image24.jpg"/><Relationship Id="rId4"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audio" Target="../media/media19.m4a"/><Relationship Id="rId1" Type="http://schemas.microsoft.com/office/2007/relationships/media" Target="../media/media19.m4a"/><Relationship Id="rId6" Type="http://schemas.openxmlformats.org/officeDocument/2006/relationships/hyperlink" Target="https://www.gbrmpa.gov.au/" TargetMode="External"/><Relationship Id="rId5" Type="http://schemas.openxmlformats.org/officeDocument/2006/relationships/hyperlink" Target="https://doi-org.ezproxy2.library.colostate.edu/10.1002/ece3.7412" TargetMode="External"/><Relationship Id="rId4"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2.m4a"/><Relationship Id="rId1" Type="http://schemas.microsoft.com/office/2007/relationships/media" Target="../media/media2.m4a"/><Relationship Id="rId5" Type="http://schemas.openxmlformats.org/officeDocument/2006/relationships/image" Target="../media/image1.png"/><Relationship Id="rId4"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3.m4a"/><Relationship Id="rId1" Type="http://schemas.microsoft.com/office/2007/relationships/media" Target="../media/media3.m4a"/><Relationship Id="rId5" Type="http://schemas.openxmlformats.org/officeDocument/2006/relationships/image" Target="../media/image1.png"/><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4.m4a"/><Relationship Id="rId1" Type="http://schemas.microsoft.com/office/2007/relationships/media" Target="../media/media4.m4a"/><Relationship Id="rId5" Type="http://schemas.openxmlformats.org/officeDocument/2006/relationships/image" Target="../media/image1.pn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5.m4a"/><Relationship Id="rId1" Type="http://schemas.microsoft.com/office/2007/relationships/media" Target="../media/media5.m4a"/><Relationship Id="rId5" Type="http://schemas.openxmlformats.org/officeDocument/2006/relationships/image" Target="../media/image1.png"/><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6.m4a"/><Relationship Id="rId1" Type="http://schemas.microsoft.com/office/2007/relationships/media" Target="../media/media6.m4a"/><Relationship Id="rId6" Type="http://schemas.openxmlformats.org/officeDocument/2006/relationships/image" Target="../media/image1.png"/><Relationship Id="rId5" Type="http://schemas.openxmlformats.org/officeDocument/2006/relationships/image" Target="../media/image2.jpg"/><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7" Type="http://schemas.openxmlformats.org/officeDocument/2006/relationships/image" Target="../media/image1.png"/><Relationship Id="rId2" Type="http://schemas.openxmlformats.org/officeDocument/2006/relationships/audio" Target="../media/media7.m4a"/><Relationship Id="rId1" Type="http://schemas.microsoft.com/office/2007/relationships/media" Target="../media/media7.m4a"/><Relationship Id="rId6" Type="http://schemas.openxmlformats.org/officeDocument/2006/relationships/image" Target="../media/image4.jpg"/><Relationship Id="rId5" Type="http://schemas.openxmlformats.org/officeDocument/2006/relationships/image" Target="../media/image3.jpg"/><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9.xml"/><Relationship Id="rId7" Type="http://schemas.openxmlformats.org/officeDocument/2006/relationships/image" Target="../media/image7.jpg"/><Relationship Id="rId2" Type="http://schemas.openxmlformats.org/officeDocument/2006/relationships/audio" Target="../media/media8.m4a"/><Relationship Id="rId1" Type="http://schemas.microsoft.com/office/2007/relationships/media" Target="../media/media8.m4a"/><Relationship Id="rId6" Type="http://schemas.openxmlformats.org/officeDocument/2006/relationships/image" Target="../media/image6.jpg"/><Relationship Id="rId5" Type="http://schemas.openxmlformats.org/officeDocument/2006/relationships/image" Target="../media/image5.jp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7" Type="http://schemas.openxmlformats.org/officeDocument/2006/relationships/image" Target="../media/image1.png"/><Relationship Id="rId2" Type="http://schemas.openxmlformats.org/officeDocument/2006/relationships/audio" Target="../media/media9.m4a"/><Relationship Id="rId1" Type="http://schemas.microsoft.com/office/2007/relationships/media" Target="../media/media9.m4a"/><Relationship Id="rId6" Type="http://schemas.openxmlformats.org/officeDocument/2006/relationships/image" Target="../media/image9.jpg"/><Relationship Id="rId5" Type="http://schemas.openxmlformats.org/officeDocument/2006/relationships/image" Target="../media/image8.jpg"/><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27"/>
        <p:cNvGrpSpPr/>
        <p:nvPr/>
      </p:nvGrpSpPr>
      <p:grpSpPr>
        <a:xfrm>
          <a:off x="0" y="0"/>
          <a:ext cx="0" cy="0"/>
          <a:chOff x="0" y="0"/>
          <a:chExt cx="0" cy="0"/>
        </a:xfrm>
      </p:grpSpPr>
      <p:sp>
        <p:nvSpPr>
          <p:cNvPr id="128" name="Google Shape;128;p13"/>
          <p:cNvSpPr txBox="1">
            <a:spLocks noGrp="1"/>
          </p:cNvSpPr>
          <p:nvPr>
            <p:ph type="ctrTitle"/>
          </p:nvPr>
        </p:nvSpPr>
        <p:spPr>
          <a:xfrm>
            <a:off x="1858703" y="1822833"/>
            <a:ext cx="5361300" cy="1448100"/>
          </a:xfrm>
          <a:prstGeom prst="rect">
            <a:avLst/>
          </a:prstGeom>
        </p:spPr>
        <p:txBody>
          <a:bodyPr spcFirstLastPara="1" wrap="square" lIns="91425" tIns="91425" rIns="91425" bIns="91425" anchor="ctr" anchorCtr="0">
            <a:normAutofit/>
          </a:bodyPr>
          <a:lstStyle/>
          <a:p>
            <a:pPr marL="0" lvl="0" indent="0" algn="ctr" rtl="0">
              <a:spcBef>
                <a:spcPts val="0"/>
              </a:spcBef>
              <a:spcAft>
                <a:spcPts val="0"/>
              </a:spcAft>
              <a:buNone/>
            </a:pPr>
            <a:r>
              <a:rPr lang="en"/>
              <a:t>The Great Barrier Reef  </a:t>
            </a:r>
            <a:endParaRPr/>
          </a:p>
        </p:txBody>
      </p:sp>
      <p:sp>
        <p:nvSpPr>
          <p:cNvPr id="129" name="Google Shape;129;p13"/>
          <p:cNvSpPr txBox="1">
            <a:spLocks noGrp="1"/>
          </p:cNvSpPr>
          <p:nvPr>
            <p:ph type="subTitle" idx="1"/>
          </p:nvPr>
        </p:nvSpPr>
        <p:spPr>
          <a:xfrm>
            <a:off x="1858700" y="3413158"/>
            <a:ext cx="5361300" cy="522600"/>
          </a:xfrm>
          <a:prstGeom prst="rect">
            <a:avLst/>
          </a:prstGeom>
        </p:spPr>
        <p:txBody>
          <a:bodyPr spcFirstLastPara="1" wrap="square" lIns="91425" tIns="91425" rIns="91425" bIns="91425" anchor="t" anchorCtr="0">
            <a:normAutofit fontScale="77500" lnSpcReduction="20000"/>
          </a:bodyPr>
          <a:lstStyle/>
          <a:p>
            <a:pPr marL="0" lvl="0" indent="0" algn="ctr" rtl="0">
              <a:spcBef>
                <a:spcPts val="0"/>
              </a:spcBef>
              <a:spcAft>
                <a:spcPts val="0"/>
              </a:spcAft>
              <a:buNone/>
            </a:pPr>
            <a:r>
              <a:rPr lang="en">
                <a:latin typeface="Comfortaa"/>
                <a:ea typeface="Comfortaa"/>
                <a:cs typeface="Comfortaa"/>
                <a:sym typeface="Comfortaa"/>
              </a:rPr>
              <a:t>Esmeralda Barrientos, Nathan Thompson, Spencer Tennant, Aspen Arbuckle</a:t>
            </a:r>
            <a:endParaRPr>
              <a:latin typeface="Comfortaa"/>
              <a:ea typeface="Comfortaa"/>
              <a:cs typeface="Comfortaa"/>
              <a:sym typeface="Comfortaa"/>
            </a:endParaRPr>
          </a:p>
        </p:txBody>
      </p:sp>
      <p:pic>
        <p:nvPicPr>
          <p:cNvPr id="2" name="Audio 1">
            <a:hlinkClick r:id="" action="ppaction://media"/>
            <a:extLst>
              <a:ext uri="{FF2B5EF4-FFF2-40B4-BE49-F238E27FC236}">
                <a16:creationId xmlns:a16="http://schemas.microsoft.com/office/drawing/2014/main" id="{436F271C-25C1-8743-9054-4C0226775DF0}"/>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178800" y="4178300"/>
            <a:ext cx="812800" cy="8128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11633"/>
    </mc:Choice>
    <mc:Fallback>
      <p:transition spd="slow" advTm="1163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98"/>
        <p:cNvGrpSpPr/>
        <p:nvPr/>
      </p:nvGrpSpPr>
      <p:grpSpPr>
        <a:xfrm>
          <a:off x="0" y="0"/>
          <a:ext cx="0" cy="0"/>
          <a:chOff x="0" y="0"/>
          <a:chExt cx="0" cy="0"/>
        </a:xfrm>
      </p:grpSpPr>
      <p:pic>
        <p:nvPicPr>
          <p:cNvPr id="199" name="Google Shape;199;p22"/>
          <p:cNvPicPr preferRelativeResize="0"/>
          <p:nvPr/>
        </p:nvPicPr>
        <p:blipFill>
          <a:blip r:embed="rId5">
            <a:alphaModFix/>
          </a:blip>
          <a:stretch>
            <a:fillRect/>
          </a:stretch>
        </p:blipFill>
        <p:spPr>
          <a:xfrm>
            <a:off x="5190725" y="2758849"/>
            <a:ext cx="3759224" cy="2008675"/>
          </a:xfrm>
          <a:prstGeom prst="rect">
            <a:avLst/>
          </a:prstGeom>
          <a:noFill/>
          <a:ln>
            <a:noFill/>
          </a:ln>
        </p:spPr>
      </p:pic>
      <p:pic>
        <p:nvPicPr>
          <p:cNvPr id="200" name="Google Shape;200;p22"/>
          <p:cNvPicPr preferRelativeResize="0"/>
          <p:nvPr/>
        </p:nvPicPr>
        <p:blipFill>
          <a:blip r:embed="rId6">
            <a:alphaModFix/>
          </a:blip>
          <a:stretch>
            <a:fillRect/>
          </a:stretch>
        </p:blipFill>
        <p:spPr>
          <a:xfrm>
            <a:off x="3007897" y="1520882"/>
            <a:ext cx="3429198" cy="2336449"/>
          </a:xfrm>
          <a:prstGeom prst="rect">
            <a:avLst/>
          </a:prstGeom>
          <a:noFill/>
          <a:ln>
            <a:noFill/>
          </a:ln>
        </p:spPr>
      </p:pic>
      <p:sp>
        <p:nvSpPr>
          <p:cNvPr id="201" name="Google Shape;201;p22"/>
          <p:cNvSpPr txBox="1">
            <a:spLocks noGrp="1"/>
          </p:cNvSpPr>
          <p:nvPr>
            <p:ph type="title"/>
          </p:nvPr>
        </p:nvSpPr>
        <p:spPr>
          <a:xfrm>
            <a:off x="311700" y="555600"/>
            <a:ext cx="5389800" cy="8340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Rising Ocean Temperature Impact on Marine Reptiles</a:t>
            </a:r>
            <a:endParaRPr/>
          </a:p>
        </p:txBody>
      </p:sp>
      <p:sp>
        <p:nvSpPr>
          <p:cNvPr id="202" name="Google Shape;202;p22"/>
          <p:cNvSpPr txBox="1">
            <a:spLocks noGrp="1"/>
          </p:cNvSpPr>
          <p:nvPr>
            <p:ph type="body" idx="1"/>
          </p:nvPr>
        </p:nvSpPr>
        <p:spPr>
          <a:xfrm>
            <a:off x="311700" y="1389600"/>
            <a:ext cx="2808000" cy="2467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000">
                <a:latin typeface="Comfortaa"/>
                <a:ea typeface="Comfortaa"/>
                <a:cs typeface="Comfortaa"/>
                <a:sym typeface="Comfortaa"/>
              </a:rPr>
              <a:t>Climate controls reptile‘s body temperature making environmental temperature extremely important for reptile’s survival. </a:t>
            </a:r>
            <a:endParaRPr sz="1000">
              <a:latin typeface="Comfortaa"/>
              <a:ea typeface="Comfortaa"/>
              <a:cs typeface="Comfortaa"/>
              <a:sym typeface="Comfortaa"/>
            </a:endParaRPr>
          </a:p>
          <a:p>
            <a:pPr marL="0" lvl="0" indent="0" algn="l" rtl="0">
              <a:spcBef>
                <a:spcPts val="1200"/>
              </a:spcBef>
              <a:spcAft>
                <a:spcPts val="0"/>
              </a:spcAft>
              <a:buNone/>
            </a:pPr>
            <a:r>
              <a:rPr lang="en" sz="1000">
                <a:latin typeface="Comfortaa"/>
                <a:ea typeface="Comfortaa"/>
                <a:cs typeface="Comfortaa"/>
                <a:sym typeface="Comfortaa"/>
              </a:rPr>
              <a:t>Sand temperature determines the sex of turtles when in the egg (higher temp = female). Change in temperature could unbalance sex ratio and success of hatching. </a:t>
            </a:r>
            <a:endParaRPr sz="1000">
              <a:latin typeface="Comfortaa"/>
              <a:ea typeface="Comfortaa"/>
              <a:cs typeface="Comfortaa"/>
              <a:sym typeface="Comfortaa"/>
            </a:endParaRPr>
          </a:p>
          <a:p>
            <a:pPr marL="0" lvl="0" indent="0" algn="l" rtl="0">
              <a:spcBef>
                <a:spcPts val="1200"/>
              </a:spcBef>
              <a:spcAft>
                <a:spcPts val="0"/>
              </a:spcAft>
              <a:buNone/>
            </a:pPr>
            <a:r>
              <a:rPr lang="en" sz="1000">
                <a:latin typeface="Comfortaa"/>
                <a:ea typeface="Comfortaa"/>
                <a:cs typeface="Comfortaa"/>
                <a:sym typeface="Comfortaa"/>
              </a:rPr>
              <a:t>This also will affect turtles breeding season pattern.</a:t>
            </a:r>
            <a:endParaRPr sz="1000">
              <a:latin typeface="Comfortaa"/>
              <a:ea typeface="Comfortaa"/>
              <a:cs typeface="Comfortaa"/>
              <a:sym typeface="Comfortaa"/>
            </a:endParaRPr>
          </a:p>
          <a:p>
            <a:pPr marL="0" lvl="0" indent="0" algn="l" rtl="0">
              <a:spcBef>
                <a:spcPts val="1200"/>
              </a:spcBef>
              <a:spcAft>
                <a:spcPts val="1200"/>
              </a:spcAft>
              <a:buNone/>
            </a:pPr>
            <a:endParaRPr sz="1000">
              <a:latin typeface="Comfortaa"/>
              <a:ea typeface="Comfortaa"/>
              <a:cs typeface="Comfortaa"/>
              <a:sym typeface="Comfortaa"/>
            </a:endParaRPr>
          </a:p>
        </p:txBody>
      </p:sp>
      <p:sp>
        <p:nvSpPr>
          <p:cNvPr id="203" name="Google Shape;203;p22"/>
          <p:cNvSpPr txBox="1"/>
          <p:nvPr/>
        </p:nvSpPr>
        <p:spPr>
          <a:xfrm>
            <a:off x="311700" y="3857400"/>
            <a:ext cx="4376700" cy="13584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Clr>
                <a:schemeClr val="dk1"/>
              </a:buClr>
              <a:buSzPts val="1100"/>
              <a:buFont typeface="Arial"/>
              <a:buNone/>
            </a:pPr>
            <a:r>
              <a:rPr lang="en" sz="1000">
                <a:solidFill>
                  <a:schemeClr val="dk2"/>
                </a:solidFill>
                <a:latin typeface="Comfortaa"/>
                <a:ea typeface="Comfortaa"/>
                <a:cs typeface="Comfortaa"/>
                <a:sym typeface="Comfortaa"/>
              </a:rPr>
              <a:t>The Estuarine crocodile’s (only species in the reef) nesting periods, sex, swimming abilities and hatching speeds are all determined by climate. </a:t>
            </a:r>
            <a:endParaRPr sz="1000">
              <a:solidFill>
                <a:schemeClr val="dk2"/>
              </a:solidFill>
              <a:latin typeface="Comfortaa"/>
              <a:ea typeface="Comfortaa"/>
              <a:cs typeface="Comfortaa"/>
              <a:sym typeface="Comfortaa"/>
            </a:endParaRPr>
          </a:p>
          <a:p>
            <a:pPr marL="0" lvl="0" indent="0" algn="l" rtl="0">
              <a:lnSpc>
                <a:spcPct val="115000"/>
              </a:lnSpc>
              <a:spcBef>
                <a:spcPts val="1200"/>
              </a:spcBef>
              <a:spcAft>
                <a:spcPts val="1200"/>
              </a:spcAft>
              <a:buClr>
                <a:schemeClr val="dk1"/>
              </a:buClr>
              <a:buSzPts val="1100"/>
              <a:buFont typeface="Arial"/>
              <a:buNone/>
            </a:pPr>
            <a:r>
              <a:rPr lang="en" sz="1000">
                <a:solidFill>
                  <a:schemeClr val="dk2"/>
                </a:solidFill>
                <a:latin typeface="Comfortaa"/>
                <a:ea typeface="Comfortaa"/>
                <a:cs typeface="Comfortaa"/>
                <a:sym typeface="Comfortaa"/>
              </a:rPr>
              <a:t>Temperature change could move the crocodile south causing a change in the ecosystem and food chain. </a:t>
            </a:r>
            <a:endParaRPr/>
          </a:p>
        </p:txBody>
      </p:sp>
      <p:sp>
        <p:nvSpPr>
          <p:cNvPr id="204" name="Google Shape;204;p22"/>
          <p:cNvSpPr txBox="1"/>
          <p:nvPr/>
        </p:nvSpPr>
        <p:spPr>
          <a:xfrm>
            <a:off x="3676549" y="1201340"/>
            <a:ext cx="2091900" cy="396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solidFill>
                  <a:srgbClr val="666666"/>
                </a:solidFill>
                <a:latin typeface="Calibri"/>
                <a:ea typeface="Calibri"/>
                <a:cs typeface="Calibri"/>
                <a:sym typeface="Calibri"/>
              </a:rPr>
              <a:t>Photo provided by NOAA</a:t>
            </a:r>
            <a:endParaRPr>
              <a:solidFill>
                <a:srgbClr val="666666"/>
              </a:solidFill>
              <a:latin typeface="Calibri"/>
              <a:ea typeface="Calibri"/>
              <a:cs typeface="Calibri"/>
              <a:sym typeface="Calibri"/>
            </a:endParaRPr>
          </a:p>
        </p:txBody>
      </p:sp>
      <p:pic>
        <p:nvPicPr>
          <p:cNvPr id="205" name="Google Shape;205;p22"/>
          <p:cNvPicPr preferRelativeResize="0"/>
          <p:nvPr/>
        </p:nvPicPr>
        <p:blipFill>
          <a:blip r:embed="rId7">
            <a:alphaModFix/>
          </a:blip>
          <a:stretch>
            <a:fillRect/>
          </a:stretch>
        </p:blipFill>
        <p:spPr>
          <a:xfrm>
            <a:off x="5980875" y="1091500"/>
            <a:ext cx="2969078" cy="1667351"/>
          </a:xfrm>
          <a:prstGeom prst="rect">
            <a:avLst/>
          </a:prstGeom>
          <a:noFill/>
          <a:ln>
            <a:noFill/>
          </a:ln>
        </p:spPr>
      </p:pic>
      <p:sp>
        <p:nvSpPr>
          <p:cNvPr id="206" name="Google Shape;206;p22"/>
          <p:cNvSpPr txBox="1"/>
          <p:nvPr/>
        </p:nvSpPr>
        <p:spPr>
          <a:xfrm>
            <a:off x="6300963" y="695200"/>
            <a:ext cx="2328900" cy="396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solidFill>
                  <a:srgbClr val="666666"/>
                </a:solidFill>
                <a:latin typeface="Calibri"/>
                <a:ea typeface="Calibri"/>
                <a:cs typeface="Calibri"/>
                <a:sym typeface="Calibri"/>
              </a:rPr>
              <a:t>Photo taken by Roger Leguen</a:t>
            </a:r>
            <a:endParaRPr>
              <a:solidFill>
                <a:srgbClr val="666666"/>
              </a:solidFill>
              <a:latin typeface="Calibri"/>
              <a:ea typeface="Calibri"/>
              <a:cs typeface="Calibri"/>
              <a:sym typeface="Calibri"/>
            </a:endParaRPr>
          </a:p>
        </p:txBody>
      </p:sp>
      <p:sp>
        <p:nvSpPr>
          <p:cNvPr id="207" name="Google Shape;207;p22"/>
          <p:cNvSpPr txBox="1"/>
          <p:nvPr/>
        </p:nvSpPr>
        <p:spPr>
          <a:xfrm>
            <a:off x="5905879" y="4626843"/>
            <a:ext cx="2328900" cy="396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solidFill>
                  <a:srgbClr val="666666"/>
                </a:solidFill>
                <a:latin typeface="Calibri"/>
                <a:ea typeface="Calibri"/>
                <a:cs typeface="Calibri"/>
                <a:sym typeface="Calibri"/>
              </a:rPr>
              <a:t>Photo taken by Dave Barger</a:t>
            </a:r>
            <a:endParaRPr>
              <a:solidFill>
                <a:srgbClr val="666666"/>
              </a:solidFill>
              <a:latin typeface="Calibri"/>
              <a:ea typeface="Calibri"/>
              <a:cs typeface="Calibri"/>
              <a:sym typeface="Calibri"/>
            </a:endParaRPr>
          </a:p>
        </p:txBody>
      </p:sp>
      <p:pic>
        <p:nvPicPr>
          <p:cNvPr id="5" name="Audio 4">
            <a:hlinkClick r:id="" action="ppaction://media"/>
            <a:extLst>
              <a:ext uri="{FF2B5EF4-FFF2-40B4-BE49-F238E27FC236}">
                <a16:creationId xmlns:a16="http://schemas.microsoft.com/office/drawing/2014/main" id="{48FDB53F-BF73-1849-8932-F4C2C9C0051D}"/>
              </a:ext>
            </a:extLst>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8178800" y="4178300"/>
            <a:ext cx="812800" cy="8128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9409"/>
    </mc:Choice>
    <mc:Fallback>
      <p:transition spd="slow" advTm="3940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11"/>
        <p:cNvGrpSpPr/>
        <p:nvPr/>
      </p:nvGrpSpPr>
      <p:grpSpPr>
        <a:xfrm>
          <a:off x="0" y="0"/>
          <a:ext cx="0" cy="0"/>
          <a:chOff x="0" y="0"/>
          <a:chExt cx="0" cy="0"/>
        </a:xfrm>
      </p:grpSpPr>
      <p:sp>
        <p:nvSpPr>
          <p:cNvPr id="212" name="Google Shape;212;p23"/>
          <p:cNvSpPr txBox="1">
            <a:spLocks noGrp="1"/>
          </p:cNvSpPr>
          <p:nvPr>
            <p:ph type="title"/>
          </p:nvPr>
        </p:nvSpPr>
        <p:spPr>
          <a:xfrm>
            <a:off x="819150" y="552450"/>
            <a:ext cx="7505700" cy="9546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Quality of education on Rising Sea Temperatures and the Species Being Affected</a:t>
            </a:r>
            <a:endParaRPr/>
          </a:p>
        </p:txBody>
      </p:sp>
      <p:sp>
        <p:nvSpPr>
          <p:cNvPr id="213" name="Google Shape;213;p23"/>
          <p:cNvSpPr txBox="1">
            <a:spLocks noGrp="1"/>
          </p:cNvSpPr>
          <p:nvPr>
            <p:ph type="body" idx="1"/>
          </p:nvPr>
        </p:nvSpPr>
        <p:spPr>
          <a:xfrm>
            <a:off x="170625" y="1507050"/>
            <a:ext cx="4884000" cy="2448000"/>
          </a:xfrm>
          <a:prstGeom prst="rect">
            <a:avLst/>
          </a:prstGeom>
        </p:spPr>
        <p:txBody>
          <a:bodyPr spcFirstLastPara="1" wrap="square" lIns="91425" tIns="91425" rIns="91425" bIns="91425" anchor="t" anchorCtr="0">
            <a:normAutofit/>
          </a:bodyPr>
          <a:lstStyle/>
          <a:p>
            <a:pPr marL="457200" lvl="0" indent="-311150" algn="l" rtl="0">
              <a:spcBef>
                <a:spcPts val="0"/>
              </a:spcBef>
              <a:spcAft>
                <a:spcPts val="0"/>
              </a:spcAft>
              <a:buSzPts val="1300"/>
              <a:buChar char="-"/>
            </a:pPr>
            <a:r>
              <a:rPr lang="en"/>
              <a:t>Corals are adapted to their local temperatures and are very sensitive to change.</a:t>
            </a:r>
            <a:endParaRPr/>
          </a:p>
          <a:p>
            <a:pPr marL="457200" lvl="0" indent="-311150" algn="l" rtl="0">
              <a:spcBef>
                <a:spcPts val="0"/>
              </a:spcBef>
              <a:spcAft>
                <a:spcPts val="0"/>
              </a:spcAft>
              <a:buSzPts val="1300"/>
              <a:buChar char="-"/>
            </a:pPr>
            <a:r>
              <a:rPr lang="en"/>
              <a:t>Hard Corals are a crucial part of forming The Great Barrier Reef and they are beginning to die off due to rising sea temperatures.</a:t>
            </a:r>
            <a:endParaRPr/>
          </a:p>
          <a:p>
            <a:pPr marL="457200" lvl="0" indent="-311150" algn="l" rtl="0">
              <a:spcBef>
                <a:spcPts val="0"/>
              </a:spcBef>
              <a:spcAft>
                <a:spcPts val="0"/>
              </a:spcAft>
              <a:buSzPts val="1300"/>
              <a:buChar char="-"/>
            </a:pPr>
            <a:r>
              <a:rPr lang="en"/>
              <a:t>It is important that everyone knows that the mortality rate of these incredible creatures is increasing due to climate change and rising sea temperatures.</a:t>
            </a:r>
            <a:endParaRPr/>
          </a:p>
        </p:txBody>
      </p:sp>
      <p:pic>
        <p:nvPicPr>
          <p:cNvPr id="214" name="Google Shape;214;p23"/>
          <p:cNvPicPr preferRelativeResize="0"/>
          <p:nvPr/>
        </p:nvPicPr>
        <p:blipFill>
          <a:blip r:embed="rId5">
            <a:alphaModFix/>
          </a:blip>
          <a:stretch>
            <a:fillRect/>
          </a:stretch>
        </p:blipFill>
        <p:spPr>
          <a:xfrm>
            <a:off x="5436650" y="1507050"/>
            <a:ext cx="3402550" cy="2269501"/>
          </a:xfrm>
          <a:prstGeom prst="rect">
            <a:avLst/>
          </a:prstGeom>
          <a:noFill/>
          <a:ln>
            <a:noFill/>
          </a:ln>
        </p:spPr>
      </p:pic>
      <p:sp>
        <p:nvSpPr>
          <p:cNvPr id="215" name="Google Shape;215;p23"/>
          <p:cNvSpPr txBox="1"/>
          <p:nvPr/>
        </p:nvSpPr>
        <p:spPr>
          <a:xfrm>
            <a:off x="5741400" y="3723250"/>
            <a:ext cx="3402600" cy="2925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700">
                <a:solidFill>
                  <a:srgbClr val="555555"/>
                </a:solidFill>
                <a:highlight>
                  <a:srgbClr val="FFFFFF"/>
                </a:highlight>
                <a:latin typeface="Courier New"/>
                <a:ea typeface="Courier New"/>
                <a:cs typeface="Courier New"/>
                <a:sym typeface="Courier New"/>
              </a:rPr>
              <a:t>The Ocean Agency/XL Catlin Seaview Survey 2016 NBC News</a:t>
            </a:r>
            <a:endParaRPr sz="1200">
              <a:latin typeface="Calibri"/>
              <a:ea typeface="Calibri"/>
              <a:cs typeface="Calibri"/>
              <a:sym typeface="Calibri"/>
            </a:endParaRPr>
          </a:p>
        </p:txBody>
      </p:sp>
      <p:sp>
        <p:nvSpPr>
          <p:cNvPr id="216" name="Google Shape;216;p23"/>
          <p:cNvSpPr txBox="1"/>
          <p:nvPr/>
        </p:nvSpPr>
        <p:spPr>
          <a:xfrm>
            <a:off x="3313500" y="4681550"/>
            <a:ext cx="5116800" cy="2925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700">
                <a:solidFill>
                  <a:srgbClr val="555555"/>
                </a:solidFill>
                <a:highlight>
                  <a:schemeClr val="dk1"/>
                </a:highlight>
              </a:rPr>
              <a:t>Photograph By VLAD61- National Geographic</a:t>
            </a:r>
            <a:endParaRPr sz="1200">
              <a:solidFill>
                <a:srgbClr val="555555"/>
              </a:solidFill>
              <a:highlight>
                <a:schemeClr val="dk1"/>
              </a:highlight>
              <a:latin typeface="Calibri"/>
              <a:ea typeface="Calibri"/>
              <a:cs typeface="Calibri"/>
              <a:sym typeface="Calibri"/>
            </a:endParaRPr>
          </a:p>
        </p:txBody>
      </p:sp>
      <p:pic>
        <p:nvPicPr>
          <p:cNvPr id="217" name="Google Shape;217;p23" descr="&lt;resource_carousel.datastructures.RCItem object at 0x7f2ccfbc5630&gt;"/>
          <p:cNvPicPr preferRelativeResize="0"/>
          <p:nvPr/>
        </p:nvPicPr>
        <p:blipFill>
          <a:blip r:embed="rId6">
            <a:alphaModFix/>
          </a:blip>
          <a:stretch>
            <a:fillRect/>
          </a:stretch>
        </p:blipFill>
        <p:spPr>
          <a:xfrm>
            <a:off x="3229375" y="3189175"/>
            <a:ext cx="2355974" cy="1564850"/>
          </a:xfrm>
          <a:prstGeom prst="rect">
            <a:avLst/>
          </a:prstGeom>
          <a:noFill/>
          <a:ln>
            <a:noFill/>
          </a:ln>
        </p:spPr>
      </p:pic>
      <p:pic>
        <p:nvPicPr>
          <p:cNvPr id="3" name="Audio 2">
            <a:hlinkClick r:id="" action="ppaction://media"/>
            <a:extLst>
              <a:ext uri="{FF2B5EF4-FFF2-40B4-BE49-F238E27FC236}">
                <a16:creationId xmlns:a16="http://schemas.microsoft.com/office/drawing/2014/main" id="{4ABB5334-7CDF-5C49-A45E-E9E44852C2A8}"/>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8178800" y="4178300"/>
            <a:ext cx="812800" cy="8128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25175"/>
    </mc:Choice>
    <mc:Fallback>
      <p:transition spd="slow" advTm="2517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p24"/>
          <p:cNvSpPr txBox="1">
            <a:spLocks noGrp="1"/>
          </p:cNvSpPr>
          <p:nvPr>
            <p:ph type="title"/>
          </p:nvPr>
        </p:nvSpPr>
        <p:spPr>
          <a:xfrm>
            <a:off x="590825" y="413700"/>
            <a:ext cx="8241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Cyclones </a:t>
            </a:r>
            <a:endParaRPr/>
          </a:p>
        </p:txBody>
      </p:sp>
      <p:sp>
        <p:nvSpPr>
          <p:cNvPr id="223" name="Google Shape;223;p24"/>
          <p:cNvSpPr txBox="1">
            <a:spLocks noGrp="1"/>
          </p:cNvSpPr>
          <p:nvPr>
            <p:ph type="body" idx="1"/>
          </p:nvPr>
        </p:nvSpPr>
        <p:spPr>
          <a:xfrm>
            <a:off x="4211875" y="986400"/>
            <a:ext cx="4620600" cy="3416400"/>
          </a:xfrm>
          <a:prstGeom prst="rect">
            <a:avLst/>
          </a:prstGeom>
        </p:spPr>
        <p:txBody>
          <a:bodyPr spcFirstLastPara="1" wrap="square" lIns="91425" tIns="91425" rIns="91425" bIns="91425" anchor="t" anchorCtr="0">
            <a:normAutofit/>
          </a:bodyPr>
          <a:lstStyle/>
          <a:p>
            <a:pPr marL="457200" lvl="0" indent="-311150" algn="l" rtl="0">
              <a:spcBef>
                <a:spcPts val="0"/>
              </a:spcBef>
              <a:spcAft>
                <a:spcPts val="0"/>
              </a:spcAft>
              <a:buSzPts val="1300"/>
              <a:buFont typeface="Comfortaa"/>
              <a:buChar char="-"/>
            </a:pPr>
            <a:r>
              <a:rPr lang="en">
                <a:latin typeface="Comfortaa"/>
                <a:ea typeface="Comfortaa"/>
                <a:cs typeface="Comfortaa"/>
                <a:sym typeface="Comfortaa"/>
              </a:rPr>
              <a:t>Are massive storm systems that form over an ocean.</a:t>
            </a:r>
            <a:endParaRPr>
              <a:latin typeface="Comfortaa"/>
              <a:ea typeface="Comfortaa"/>
              <a:cs typeface="Comfortaa"/>
              <a:sym typeface="Comfortaa"/>
            </a:endParaRPr>
          </a:p>
          <a:p>
            <a:pPr marL="457200" lvl="0" indent="-311150" algn="l" rtl="0">
              <a:spcBef>
                <a:spcPts val="0"/>
              </a:spcBef>
              <a:spcAft>
                <a:spcPts val="0"/>
              </a:spcAft>
              <a:buSzPts val="1300"/>
              <a:buFont typeface="Comfortaa"/>
              <a:buChar char="-"/>
            </a:pPr>
            <a:r>
              <a:rPr lang="en">
                <a:latin typeface="Comfortaa"/>
                <a:ea typeface="Comfortaa"/>
                <a:cs typeface="Comfortaa"/>
                <a:sym typeface="Comfortaa"/>
              </a:rPr>
              <a:t>They will form in the tropical regions near the equator.</a:t>
            </a:r>
            <a:endParaRPr>
              <a:latin typeface="Comfortaa"/>
              <a:ea typeface="Comfortaa"/>
              <a:cs typeface="Comfortaa"/>
              <a:sym typeface="Comfortaa"/>
            </a:endParaRPr>
          </a:p>
          <a:p>
            <a:pPr marL="457200" lvl="0" indent="-311150" algn="l" rtl="0">
              <a:spcBef>
                <a:spcPts val="0"/>
              </a:spcBef>
              <a:spcAft>
                <a:spcPts val="0"/>
              </a:spcAft>
              <a:buSzPts val="1300"/>
              <a:buFont typeface="Comfortaa"/>
              <a:buChar char="-"/>
            </a:pPr>
            <a:r>
              <a:rPr lang="en">
                <a:latin typeface="Comfortaa"/>
                <a:ea typeface="Comfortaa"/>
                <a:cs typeface="Comfortaa"/>
                <a:sym typeface="Comfortaa"/>
              </a:rPr>
              <a:t>If a storm system is less severe it is known as a tropical depression.</a:t>
            </a:r>
            <a:endParaRPr>
              <a:latin typeface="Comfortaa"/>
              <a:ea typeface="Comfortaa"/>
              <a:cs typeface="Comfortaa"/>
              <a:sym typeface="Comfortaa"/>
            </a:endParaRPr>
          </a:p>
          <a:p>
            <a:pPr marL="457200" lvl="0" indent="-311150" algn="l" rtl="0">
              <a:spcBef>
                <a:spcPts val="0"/>
              </a:spcBef>
              <a:spcAft>
                <a:spcPts val="0"/>
              </a:spcAft>
              <a:buSzPts val="1300"/>
              <a:buFont typeface="Comfortaa"/>
              <a:buChar char="-"/>
            </a:pPr>
            <a:r>
              <a:rPr lang="en">
                <a:latin typeface="Comfortaa"/>
                <a:ea typeface="Comfortaa"/>
                <a:cs typeface="Comfortaa"/>
                <a:sym typeface="Comfortaa"/>
              </a:rPr>
              <a:t>Cyclones are known as Hurricanes and Typhoons depending on where they form and how sever the system is.  </a:t>
            </a:r>
            <a:endParaRPr>
              <a:latin typeface="Comfortaa"/>
              <a:ea typeface="Comfortaa"/>
              <a:cs typeface="Comfortaa"/>
              <a:sym typeface="Comfortaa"/>
            </a:endParaRPr>
          </a:p>
          <a:p>
            <a:pPr marL="457200" lvl="0" indent="-311150" algn="l" rtl="0">
              <a:spcBef>
                <a:spcPts val="0"/>
              </a:spcBef>
              <a:spcAft>
                <a:spcPts val="0"/>
              </a:spcAft>
              <a:buSzPts val="1300"/>
              <a:buChar char="-"/>
            </a:pPr>
            <a:r>
              <a:rPr lang="en">
                <a:latin typeface="Comfortaa"/>
                <a:ea typeface="Comfortaa"/>
                <a:cs typeface="Comfortaa"/>
                <a:sym typeface="Comfortaa"/>
              </a:rPr>
              <a:t>Major storm systems are occurring every 6 years compared to every 20 years as seen in the 1700s - 1850s.</a:t>
            </a:r>
            <a:r>
              <a:rPr lang="en"/>
              <a:t>  </a:t>
            </a:r>
            <a:endParaRPr/>
          </a:p>
        </p:txBody>
      </p:sp>
      <p:pic>
        <p:nvPicPr>
          <p:cNvPr id="224" name="Google Shape;224;p24"/>
          <p:cNvPicPr preferRelativeResize="0"/>
          <p:nvPr/>
        </p:nvPicPr>
        <p:blipFill>
          <a:blip r:embed="rId5">
            <a:alphaModFix/>
          </a:blip>
          <a:stretch>
            <a:fillRect/>
          </a:stretch>
        </p:blipFill>
        <p:spPr>
          <a:xfrm>
            <a:off x="590825" y="3004614"/>
            <a:ext cx="3123927" cy="1671162"/>
          </a:xfrm>
          <a:prstGeom prst="rect">
            <a:avLst/>
          </a:prstGeom>
          <a:noFill/>
          <a:ln>
            <a:noFill/>
          </a:ln>
        </p:spPr>
      </p:pic>
      <p:pic>
        <p:nvPicPr>
          <p:cNvPr id="225" name="Google Shape;225;p24"/>
          <p:cNvPicPr preferRelativeResize="0"/>
          <p:nvPr/>
        </p:nvPicPr>
        <p:blipFill>
          <a:blip r:embed="rId6">
            <a:alphaModFix/>
          </a:blip>
          <a:stretch>
            <a:fillRect/>
          </a:stretch>
        </p:blipFill>
        <p:spPr>
          <a:xfrm>
            <a:off x="590825" y="1043525"/>
            <a:ext cx="3123925" cy="1757216"/>
          </a:xfrm>
          <a:prstGeom prst="rect">
            <a:avLst/>
          </a:prstGeom>
          <a:noFill/>
          <a:ln>
            <a:noFill/>
          </a:ln>
        </p:spPr>
      </p:pic>
      <p:sp>
        <p:nvSpPr>
          <p:cNvPr id="226" name="Google Shape;226;p24"/>
          <p:cNvSpPr txBox="1"/>
          <p:nvPr/>
        </p:nvSpPr>
        <p:spPr>
          <a:xfrm>
            <a:off x="649425" y="2701650"/>
            <a:ext cx="2874900" cy="338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000">
                <a:latin typeface="Calibri"/>
                <a:ea typeface="Calibri"/>
                <a:cs typeface="Calibri"/>
                <a:sym typeface="Calibri"/>
              </a:rPr>
              <a:t>Photo By Getty Images </a:t>
            </a:r>
            <a:endParaRPr sz="600">
              <a:latin typeface="Calibri"/>
              <a:ea typeface="Calibri"/>
              <a:cs typeface="Calibri"/>
              <a:sym typeface="Calibri"/>
            </a:endParaRPr>
          </a:p>
        </p:txBody>
      </p:sp>
      <p:pic>
        <p:nvPicPr>
          <p:cNvPr id="2" name="Audio 1">
            <a:hlinkClick r:id="" action="ppaction://media"/>
            <a:extLst>
              <a:ext uri="{FF2B5EF4-FFF2-40B4-BE49-F238E27FC236}">
                <a16:creationId xmlns:a16="http://schemas.microsoft.com/office/drawing/2014/main" id="{0EC4E3FB-D851-404B-84FE-C3A0A7A998EB}"/>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8178800" y="4178300"/>
            <a:ext cx="812800" cy="8128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29441"/>
    </mc:Choice>
    <mc:Fallback>
      <p:transition spd="slow" advTm="2944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30"/>
        <p:cNvGrpSpPr/>
        <p:nvPr/>
      </p:nvGrpSpPr>
      <p:grpSpPr>
        <a:xfrm>
          <a:off x="0" y="0"/>
          <a:ext cx="0" cy="0"/>
          <a:chOff x="0" y="0"/>
          <a:chExt cx="0" cy="0"/>
        </a:xfrm>
      </p:grpSpPr>
      <p:sp>
        <p:nvSpPr>
          <p:cNvPr id="231" name="Google Shape;231;p25"/>
          <p:cNvSpPr txBox="1">
            <a:spLocks noGrp="1"/>
          </p:cNvSpPr>
          <p:nvPr>
            <p:ph type="title"/>
          </p:nvPr>
        </p:nvSpPr>
        <p:spPr>
          <a:xfrm>
            <a:off x="819150" y="845600"/>
            <a:ext cx="7505700" cy="9546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Cyclones Impact On The Great Barrier Reef  </a:t>
            </a:r>
            <a:endParaRPr/>
          </a:p>
        </p:txBody>
      </p:sp>
      <p:sp>
        <p:nvSpPr>
          <p:cNvPr id="232" name="Google Shape;232;p25"/>
          <p:cNvSpPr txBox="1">
            <a:spLocks noGrp="1"/>
          </p:cNvSpPr>
          <p:nvPr>
            <p:ph type="body" idx="1"/>
          </p:nvPr>
        </p:nvSpPr>
        <p:spPr>
          <a:xfrm>
            <a:off x="323350" y="1442650"/>
            <a:ext cx="3696600" cy="3874500"/>
          </a:xfrm>
          <a:prstGeom prst="rect">
            <a:avLst/>
          </a:prstGeom>
        </p:spPr>
        <p:txBody>
          <a:bodyPr spcFirstLastPara="1" wrap="square" lIns="91425" tIns="91425" rIns="91425" bIns="91425" anchor="t" anchorCtr="0">
            <a:normAutofit/>
          </a:bodyPr>
          <a:lstStyle/>
          <a:p>
            <a:pPr marL="457200" lvl="0" indent="-311150" algn="l" rtl="0">
              <a:spcBef>
                <a:spcPts val="0"/>
              </a:spcBef>
              <a:spcAft>
                <a:spcPts val="0"/>
              </a:spcAft>
              <a:buSzPts val="1300"/>
              <a:buFont typeface="Comfortaa"/>
              <a:buChar char="-"/>
            </a:pPr>
            <a:r>
              <a:rPr lang="en">
                <a:latin typeface="Comfortaa"/>
                <a:ea typeface="Comfortaa"/>
                <a:cs typeface="Comfortaa"/>
                <a:sym typeface="Comfortaa"/>
              </a:rPr>
              <a:t>Immense damage from tropical storms can impact reefs for decades after they occur.</a:t>
            </a:r>
            <a:endParaRPr>
              <a:latin typeface="Comfortaa"/>
              <a:ea typeface="Comfortaa"/>
              <a:cs typeface="Comfortaa"/>
              <a:sym typeface="Comfortaa"/>
            </a:endParaRPr>
          </a:p>
          <a:p>
            <a:pPr marL="457200" lvl="0" indent="-311150" algn="l" rtl="0">
              <a:spcBef>
                <a:spcPts val="0"/>
              </a:spcBef>
              <a:spcAft>
                <a:spcPts val="0"/>
              </a:spcAft>
              <a:buSzPts val="1300"/>
              <a:buFont typeface="Comfortaa"/>
              <a:buChar char="-"/>
            </a:pPr>
            <a:r>
              <a:rPr lang="en">
                <a:latin typeface="Comfortaa"/>
                <a:ea typeface="Comfortaa"/>
                <a:cs typeface="Comfortaa"/>
                <a:sym typeface="Comfortaa"/>
              </a:rPr>
              <a:t>Powerful waves can cause damage to habitats and landforms, especially to coral reefs and shorelines.</a:t>
            </a:r>
            <a:endParaRPr>
              <a:latin typeface="Comfortaa"/>
              <a:ea typeface="Comfortaa"/>
              <a:cs typeface="Comfortaa"/>
              <a:sym typeface="Comfortaa"/>
            </a:endParaRPr>
          </a:p>
          <a:p>
            <a:pPr marL="457200" lvl="0" indent="-311150" algn="l" rtl="0">
              <a:spcBef>
                <a:spcPts val="0"/>
              </a:spcBef>
              <a:spcAft>
                <a:spcPts val="0"/>
              </a:spcAft>
              <a:buSzPts val="1300"/>
              <a:buFont typeface="Comfortaa"/>
              <a:buChar char="-"/>
            </a:pPr>
            <a:r>
              <a:rPr lang="en">
                <a:latin typeface="Comfortaa"/>
                <a:ea typeface="Comfortaa"/>
                <a:cs typeface="Comfortaa"/>
                <a:sym typeface="Comfortaa"/>
              </a:rPr>
              <a:t>Excess water running off land can block out light needed for seagrass and coral growth with sediment.  </a:t>
            </a:r>
            <a:endParaRPr>
              <a:latin typeface="Comfortaa"/>
              <a:ea typeface="Comfortaa"/>
              <a:cs typeface="Comfortaa"/>
              <a:sym typeface="Comfortaa"/>
            </a:endParaRPr>
          </a:p>
          <a:p>
            <a:pPr marL="457200" lvl="0" indent="-311150" algn="l" rtl="0">
              <a:spcBef>
                <a:spcPts val="0"/>
              </a:spcBef>
              <a:spcAft>
                <a:spcPts val="0"/>
              </a:spcAft>
              <a:buSzPts val="1300"/>
              <a:buFont typeface="Comfortaa"/>
              <a:buChar char="-"/>
            </a:pPr>
            <a:r>
              <a:rPr lang="en">
                <a:latin typeface="Comfortaa"/>
                <a:ea typeface="Comfortaa"/>
                <a:cs typeface="Comfortaa"/>
                <a:sym typeface="Comfortaa"/>
              </a:rPr>
              <a:t>Flood events increase freshwater impacts which can cause stress that kills plant and animals that rely on coral reefs as their main habitat.  </a:t>
            </a:r>
            <a:endParaRPr>
              <a:latin typeface="Comfortaa"/>
              <a:ea typeface="Comfortaa"/>
              <a:cs typeface="Comfortaa"/>
              <a:sym typeface="Comfortaa"/>
            </a:endParaRPr>
          </a:p>
          <a:p>
            <a:pPr marL="457200" lvl="0" indent="0" algn="l" rtl="0">
              <a:spcBef>
                <a:spcPts val="1200"/>
              </a:spcBef>
              <a:spcAft>
                <a:spcPts val="1200"/>
              </a:spcAft>
              <a:buNone/>
            </a:pPr>
            <a:endParaRPr/>
          </a:p>
        </p:txBody>
      </p:sp>
      <p:pic>
        <p:nvPicPr>
          <p:cNvPr id="233" name="Google Shape;233;p25"/>
          <p:cNvPicPr preferRelativeResize="0"/>
          <p:nvPr/>
        </p:nvPicPr>
        <p:blipFill>
          <a:blip r:embed="rId5">
            <a:alphaModFix/>
          </a:blip>
          <a:stretch>
            <a:fillRect/>
          </a:stretch>
        </p:blipFill>
        <p:spPr>
          <a:xfrm>
            <a:off x="4211875" y="1380100"/>
            <a:ext cx="4540701" cy="2383300"/>
          </a:xfrm>
          <a:prstGeom prst="rect">
            <a:avLst/>
          </a:prstGeom>
          <a:noFill/>
          <a:ln>
            <a:noFill/>
          </a:ln>
        </p:spPr>
      </p:pic>
      <p:sp>
        <p:nvSpPr>
          <p:cNvPr id="234" name="Google Shape;234;p25"/>
          <p:cNvSpPr txBox="1"/>
          <p:nvPr/>
        </p:nvSpPr>
        <p:spPr>
          <a:xfrm>
            <a:off x="4156350" y="3763400"/>
            <a:ext cx="2146200" cy="323100"/>
          </a:xfrm>
          <a:prstGeom prst="rect">
            <a:avLst/>
          </a:pr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t" anchorCtr="0">
            <a:spAutoFit/>
          </a:bodyPr>
          <a:lstStyle/>
          <a:p>
            <a:pPr marL="0" lvl="0" indent="0" algn="l" rtl="0">
              <a:spcBef>
                <a:spcPts val="0"/>
              </a:spcBef>
              <a:spcAft>
                <a:spcPts val="0"/>
              </a:spcAft>
              <a:buNone/>
            </a:pPr>
            <a:r>
              <a:rPr lang="en" sz="900">
                <a:solidFill>
                  <a:schemeClr val="dk2"/>
                </a:solidFill>
                <a:latin typeface="Calibri"/>
                <a:ea typeface="Calibri"/>
                <a:cs typeface="Calibri"/>
                <a:sym typeface="Calibri"/>
              </a:rPr>
              <a:t>Photo By </a:t>
            </a:r>
            <a:r>
              <a:rPr lang="en" sz="700">
                <a:solidFill>
                  <a:schemeClr val="dk2"/>
                </a:solidFill>
                <a:highlight>
                  <a:srgbClr val="FFFFFF"/>
                </a:highlight>
                <a:uFill>
                  <a:noFill/>
                </a:uFill>
                <a:latin typeface="Roboto"/>
                <a:ea typeface="Roboto"/>
                <a:cs typeface="Roboto"/>
                <a:sym typeface="Roboto"/>
                <a:hlinkClick r:id="rId6">
                  <a:extLst>
                    <a:ext uri="{A12FA001-AC4F-418D-AE19-62706E023703}">
                      <ahyp:hlinkClr xmlns:ahyp="http://schemas.microsoft.com/office/drawing/2018/hyperlinkcolor" val="tx"/>
                    </a:ext>
                  </a:extLst>
                </a:hlinkClick>
              </a:rPr>
              <a:t>Janice Mary Lough</a:t>
            </a:r>
            <a:endParaRPr sz="900">
              <a:solidFill>
                <a:schemeClr val="dk2"/>
              </a:solidFill>
              <a:latin typeface="Calibri"/>
              <a:ea typeface="Calibri"/>
              <a:cs typeface="Calibri"/>
              <a:sym typeface="Calibri"/>
            </a:endParaRPr>
          </a:p>
        </p:txBody>
      </p:sp>
      <p:pic>
        <p:nvPicPr>
          <p:cNvPr id="3" name="Audio 2">
            <a:hlinkClick r:id="" action="ppaction://media"/>
            <a:extLst>
              <a:ext uri="{FF2B5EF4-FFF2-40B4-BE49-F238E27FC236}">
                <a16:creationId xmlns:a16="http://schemas.microsoft.com/office/drawing/2014/main" id="{FAF808C3-2D15-6146-A6C4-1372B32A7E67}"/>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8178800" y="4178300"/>
            <a:ext cx="812800" cy="8128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26502"/>
    </mc:Choice>
    <mc:Fallback>
      <p:transition spd="slow" advTm="2650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sp>
        <p:nvSpPr>
          <p:cNvPr id="239" name="Google Shape;239;p26"/>
          <p:cNvSpPr txBox="1">
            <a:spLocks noGrp="1"/>
          </p:cNvSpPr>
          <p:nvPr>
            <p:ph type="title"/>
          </p:nvPr>
        </p:nvSpPr>
        <p:spPr>
          <a:xfrm>
            <a:off x="819150" y="566825"/>
            <a:ext cx="7505700" cy="9546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Quality of education for cyclones and species it effects</a:t>
            </a:r>
            <a:endParaRPr/>
          </a:p>
        </p:txBody>
      </p:sp>
      <p:sp>
        <p:nvSpPr>
          <p:cNvPr id="240" name="Google Shape;240;p26"/>
          <p:cNvSpPr txBox="1">
            <a:spLocks noGrp="1"/>
          </p:cNvSpPr>
          <p:nvPr>
            <p:ph type="body" idx="1"/>
          </p:nvPr>
        </p:nvSpPr>
        <p:spPr>
          <a:xfrm>
            <a:off x="4697450" y="1521425"/>
            <a:ext cx="3708000" cy="3064500"/>
          </a:xfrm>
          <a:prstGeom prst="rect">
            <a:avLst/>
          </a:prstGeom>
        </p:spPr>
        <p:txBody>
          <a:bodyPr spcFirstLastPara="1" wrap="square" lIns="91425" tIns="91425" rIns="91425" bIns="91425" anchor="t" anchorCtr="0">
            <a:normAutofit/>
          </a:bodyPr>
          <a:lstStyle/>
          <a:p>
            <a:pPr marL="457200" lvl="0" indent="-311150" algn="l" rtl="0">
              <a:spcBef>
                <a:spcPts val="0"/>
              </a:spcBef>
              <a:spcAft>
                <a:spcPts val="0"/>
              </a:spcAft>
              <a:buSzPts val="1300"/>
              <a:buChar char="-"/>
            </a:pPr>
            <a:r>
              <a:rPr lang="en"/>
              <a:t>Wetlands create a natural buffer that can reduce the damage cyclones cause by 90%.</a:t>
            </a:r>
            <a:endParaRPr/>
          </a:p>
          <a:p>
            <a:pPr marL="457200" lvl="0" indent="-311150" algn="l" rtl="0">
              <a:spcBef>
                <a:spcPts val="0"/>
              </a:spcBef>
              <a:spcAft>
                <a:spcPts val="0"/>
              </a:spcAft>
              <a:buSzPts val="1300"/>
              <a:buChar char="-"/>
            </a:pPr>
            <a:r>
              <a:rPr lang="en"/>
              <a:t>They don’t get destroyed in cyclones where as man made structures can’t outlast severe cyclones</a:t>
            </a:r>
            <a:endParaRPr/>
          </a:p>
          <a:p>
            <a:pPr marL="457200" lvl="0" indent="-311150" algn="l" rtl="0">
              <a:spcBef>
                <a:spcPts val="0"/>
              </a:spcBef>
              <a:spcAft>
                <a:spcPts val="0"/>
              </a:spcAft>
              <a:buSzPts val="1300"/>
              <a:buChar char="-"/>
            </a:pPr>
            <a:r>
              <a:rPr lang="en"/>
              <a:t>Cost effective  and efficient.  </a:t>
            </a:r>
            <a:endParaRPr/>
          </a:p>
          <a:p>
            <a:pPr marL="457200" lvl="0" indent="-311150" algn="l" rtl="0">
              <a:spcBef>
                <a:spcPts val="0"/>
              </a:spcBef>
              <a:spcAft>
                <a:spcPts val="0"/>
              </a:spcAft>
              <a:buSzPts val="1300"/>
              <a:buChar char="-"/>
            </a:pPr>
            <a:r>
              <a:rPr lang="en"/>
              <a:t>Mitigate flooding and absorb both carbon and pollutants.  </a:t>
            </a:r>
            <a:endParaRPr/>
          </a:p>
          <a:p>
            <a:pPr marL="457200" lvl="0" indent="-311150" algn="l" rtl="0">
              <a:spcBef>
                <a:spcPts val="0"/>
              </a:spcBef>
              <a:spcAft>
                <a:spcPts val="0"/>
              </a:spcAft>
              <a:buSzPts val="1300"/>
              <a:buChar char="-"/>
            </a:pPr>
            <a:r>
              <a:rPr lang="en"/>
              <a:t>85% of global wetlands have been destroyed.</a:t>
            </a:r>
            <a:endParaRPr/>
          </a:p>
          <a:p>
            <a:pPr marL="457200" lvl="0" indent="-311150" algn="l" rtl="0">
              <a:spcBef>
                <a:spcPts val="0"/>
              </a:spcBef>
              <a:spcAft>
                <a:spcPts val="0"/>
              </a:spcAft>
              <a:buSzPts val="1300"/>
              <a:buChar char="-"/>
            </a:pPr>
            <a:r>
              <a:rPr lang="en"/>
              <a:t>They need to be protected to preserve coastlines and habitats.  </a:t>
            </a:r>
            <a:endParaRPr/>
          </a:p>
        </p:txBody>
      </p:sp>
      <p:pic>
        <p:nvPicPr>
          <p:cNvPr id="241" name="Google Shape;241;p26"/>
          <p:cNvPicPr preferRelativeResize="0"/>
          <p:nvPr/>
        </p:nvPicPr>
        <p:blipFill>
          <a:blip r:embed="rId5">
            <a:alphaModFix/>
          </a:blip>
          <a:stretch>
            <a:fillRect/>
          </a:stretch>
        </p:blipFill>
        <p:spPr>
          <a:xfrm>
            <a:off x="689250" y="1693975"/>
            <a:ext cx="3458450" cy="2285825"/>
          </a:xfrm>
          <a:prstGeom prst="rect">
            <a:avLst/>
          </a:prstGeom>
          <a:noFill/>
          <a:ln>
            <a:noFill/>
          </a:ln>
        </p:spPr>
      </p:pic>
      <p:sp>
        <p:nvSpPr>
          <p:cNvPr id="242" name="Google Shape;242;p26"/>
          <p:cNvSpPr txBox="1"/>
          <p:nvPr/>
        </p:nvSpPr>
        <p:spPr>
          <a:xfrm>
            <a:off x="689250" y="3979800"/>
            <a:ext cx="1991700" cy="323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900">
                <a:solidFill>
                  <a:schemeClr val="dk2"/>
                </a:solidFill>
                <a:latin typeface="Calibri"/>
                <a:ea typeface="Calibri"/>
                <a:cs typeface="Calibri"/>
                <a:sym typeface="Calibri"/>
              </a:rPr>
              <a:t>Photo By </a:t>
            </a:r>
            <a:r>
              <a:rPr lang="en" sz="900">
                <a:solidFill>
                  <a:schemeClr val="dk2"/>
                </a:solidFill>
                <a:highlight>
                  <a:srgbClr val="FFFFFF"/>
                </a:highlight>
                <a:latin typeface="Calibri"/>
                <a:ea typeface="Calibri"/>
                <a:cs typeface="Calibri"/>
                <a:sym typeface="Calibri"/>
              </a:rPr>
              <a:t>Shutterstock</a:t>
            </a:r>
            <a:endParaRPr sz="900">
              <a:solidFill>
                <a:schemeClr val="dk2"/>
              </a:solidFill>
              <a:latin typeface="Calibri"/>
              <a:ea typeface="Calibri"/>
              <a:cs typeface="Calibri"/>
              <a:sym typeface="Calibri"/>
            </a:endParaRPr>
          </a:p>
        </p:txBody>
      </p:sp>
      <p:pic>
        <p:nvPicPr>
          <p:cNvPr id="3" name="Audio 2">
            <a:hlinkClick r:id="" action="ppaction://media"/>
            <a:extLst>
              <a:ext uri="{FF2B5EF4-FFF2-40B4-BE49-F238E27FC236}">
                <a16:creationId xmlns:a16="http://schemas.microsoft.com/office/drawing/2014/main" id="{0AF6E1AF-FA64-994C-811B-7D1C43CC1BDD}"/>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178800" y="4178300"/>
            <a:ext cx="812800" cy="8128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29697"/>
    </mc:Choice>
    <mc:Fallback>
      <p:transition spd="slow" advTm="2969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46"/>
        <p:cNvGrpSpPr/>
        <p:nvPr/>
      </p:nvGrpSpPr>
      <p:grpSpPr>
        <a:xfrm>
          <a:off x="0" y="0"/>
          <a:ext cx="0" cy="0"/>
          <a:chOff x="0" y="0"/>
          <a:chExt cx="0" cy="0"/>
        </a:xfrm>
      </p:grpSpPr>
      <p:sp>
        <p:nvSpPr>
          <p:cNvPr id="247" name="Google Shape;247;p27"/>
          <p:cNvSpPr txBox="1">
            <a:spLocks noGrp="1"/>
          </p:cNvSpPr>
          <p:nvPr>
            <p:ph type="title"/>
          </p:nvPr>
        </p:nvSpPr>
        <p:spPr>
          <a:xfrm>
            <a:off x="311700" y="445025"/>
            <a:ext cx="61620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Crown-Of-Thorns Starfish Impact on The Great Barrier Reef</a:t>
            </a:r>
            <a:endParaRPr/>
          </a:p>
        </p:txBody>
      </p:sp>
      <p:sp>
        <p:nvSpPr>
          <p:cNvPr id="248" name="Google Shape;248;p27"/>
          <p:cNvSpPr txBox="1">
            <a:spLocks noGrp="1"/>
          </p:cNvSpPr>
          <p:nvPr>
            <p:ph type="body" idx="1"/>
          </p:nvPr>
        </p:nvSpPr>
        <p:spPr>
          <a:xfrm>
            <a:off x="311700" y="1462975"/>
            <a:ext cx="4260300" cy="3416400"/>
          </a:xfrm>
          <a:prstGeom prst="rect">
            <a:avLst/>
          </a:prstGeom>
        </p:spPr>
        <p:txBody>
          <a:bodyPr spcFirstLastPara="1" wrap="square" lIns="91425" tIns="91425" rIns="91425" bIns="91425" anchor="t" anchorCtr="0">
            <a:normAutofit/>
          </a:bodyPr>
          <a:lstStyle/>
          <a:p>
            <a:pPr marL="457200" lvl="0" indent="-311150" algn="l" rtl="0">
              <a:spcBef>
                <a:spcPts val="0"/>
              </a:spcBef>
              <a:spcAft>
                <a:spcPts val="0"/>
              </a:spcAft>
              <a:buSzPts val="1300"/>
              <a:buFont typeface="Comfortaa"/>
              <a:buChar char="-"/>
            </a:pPr>
            <a:r>
              <a:rPr lang="en">
                <a:latin typeface="Comfortaa"/>
                <a:ea typeface="Comfortaa"/>
                <a:cs typeface="Comfortaa"/>
                <a:sym typeface="Comfortaa"/>
              </a:rPr>
              <a:t>Can travel at speeds of up to 20 meters per hour.</a:t>
            </a:r>
            <a:endParaRPr>
              <a:latin typeface="Comfortaa"/>
              <a:ea typeface="Comfortaa"/>
              <a:cs typeface="Comfortaa"/>
              <a:sym typeface="Comfortaa"/>
            </a:endParaRPr>
          </a:p>
          <a:p>
            <a:pPr marL="457200" lvl="0" indent="-311150" algn="l" rtl="0">
              <a:spcBef>
                <a:spcPts val="0"/>
              </a:spcBef>
              <a:spcAft>
                <a:spcPts val="0"/>
              </a:spcAft>
              <a:buSzPts val="1300"/>
              <a:buFont typeface="Comfortaa"/>
              <a:buChar char="-"/>
            </a:pPr>
            <a:r>
              <a:rPr lang="en">
                <a:latin typeface="Comfortaa"/>
                <a:ea typeface="Comfortaa"/>
                <a:cs typeface="Comfortaa"/>
                <a:sym typeface="Comfortaa"/>
              </a:rPr>
              <a:t>The spikes contain toxins which are venomous to people and wildlife.</a:t>
            </a:r>
            <a:endParaRPr>
              <a:latin typeface="Comfortaa"/>
              <a:ea typeface="Comfortaa"/>
              <a:cs typeface="Comfortaa"/>
              <a:sym typeface="Comfortaa"/>
            </a:endParaRPr>
          </a:p>
          <a:p>
            <a:pPr marL="457200" lvl="0" indent="-311150" algn="l" rtl="0">
              <a:spcBef>
                <a:spcPts val="0"/>
              </a:spcBef>
              <a:spcAft>
                <a:spcPts val="0"/>
              </a:spcAft>
              <a:buSzPts val="1300"/>
              <a:buFont typeface="Comfortaa"/>
              <a:buChar char="-"/>
            </a:pPr>
            <a:r>
              <a:rPr lang="en">
                <a:latin typeface="Comfortaa"/>
                <a:ea typeface="Comfortaa"/>
                <a:cs typeface="Comfortaa"/>
                <a:sym typeface="Comfortaa"/>
              </a:rPr>
              <a:t>A single COTS can consume 10 square meters of coral a year.</a:t>
            </a:r>
            <a:endParaRPr>
              <a:latin typeface="Comfortaa"/>
              <a:ea typeface="Comfortaa"/>
              <a:cs typeface="Comfortaa"/>
              <a:sym typeface="Comfortaa"/>
            </a:endParaRPr>
          </a:p>
          <a:p>
            <a:pPr marL="457200" lvl="0" indent="-311150" algn="l" rtl="0">
              <a:spcBef>
                <a:spcPts val="0"/>
              </a:spcBef>
              <a:spcAft>
                <a:spcPts val="0"/>
              </a:spcAft>
              <a:buSzPts val="1300"/>
              <a:buFont typeface="Comfortaa"/>
              <a:buChar char="-"/>
            </a:pPr>
            <a:r>
              <a:rPr lang="en">
                <a:latin typeface="Comfortaa"/>
                <a:ea typeface="Comfortaa"/>
                <a:cs typeface="Comfortaa"/>
                <a:sym typeface="Comfortaa"/>
              </a:rPr>
              <a:t>An adult COTS can live without food for 9 months.</a:t>
            </a:r>
            <a:endParaRPr>
              <a:latin typeface="Comfortaa"/>
              <a:ea typeface="Comfortaa"/>
              <a:cs typeface="Comfortaa"/>
              <a:sym typeface="Comfortaa"/>
            </a:endParaRPr>
          </a:p>
          <a:p>
            <a:pPr marL="457200" lvl="0" indent="-311150" algn="l" rtl="0">
              <a:spcBef>
                <a:spcPts val="0"/>
              </a:spcBef>
              <a:spcAft>
                <a:spcPts val="0"/>
              </a:spcAft>
              <a:buSzPts val="1300"/>
              <a:buFont typeface="Comfortaa"/>
              <a:buChar char="-"/>
            </a:pPr>
            <a:r>
              <a:rPr lang="en">
                <a:latin typeface="Comfortaa"/>
                <a:ea typeface="Comfortaa"/>
                <a:cs typeface="Comfortaa"/>
                <a:sym typeface="Comfortaa"/>
              </a:rPr>
              <a:t>When an outbreak occurs, 15 or more COTS can be located within 1 hectare and consume 90% of the living coral.</a:t>
            </a:r>
            <a:endParaRPr>
              <a:latin typeface="Comfortaa"/>
              <a:ea typeface="Comfortaa"/>
              <a:cs typeface="Comfortaa"/>
              <a:sym typeface="Comfortaa"/>
            </a:endParaRPr>
          </a:p>
        </p:txBody>
      </p:sp>
      <p:pic>
        <p:nvPicPr>
          <p:cNvPr id="249" name="Google Shape;249;p27"/>
          <p:cNvPicPr preferRelativeResize="0"/>
          <p:nvPr/>
        </p:nvPicPr>
        <p:blipFill>
          <a:blip r:embed="rId5">
            <a:alphaModFix/>
          </a:blip>
          <a:stretch>
            <a:fillRect/>
          </a:stretch>
        </p:blipFill>
        <p:spPr>
          <a:xfrm>
            <a:off x="4677613" y="1142720"/>
            <a:ext cx="1975801" cy="1481392"/>
          </a:xfrm>
          <a:prstGeom prst="rect">
            <a:avLst/>
          </a:prstGeom>
          <a:noFill/>
          <a:ln>
            <a:noFill/>
          </a:ln>
        </p:spPr>
      </p:pic>
      <p:sp>
        <p:nvSpPr>
          <p:cNvPr id="250" name="Google Shape;250;p27"/>
          <p:cNvSpPr txBox="1"/>
          <p:nvPr/>
        </p:nvSpPr>
        <p:spPr>
          <a:xfrm>
            <a:off x="4719325" y="2571750"/>
            <a:ext cx="2323200" cy="323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900">
                <a:latin typeface="Calibri"/>
                <a:ea typeface="Calibri"/>
                <a:cs typeface="Calibri"/>
                <a:sym typeface="Calibri"/>
              </a:rPr>
              <a:t>Photograph By Animal Spot</a:t>
            </a:r>
            <a:endParaRPr sz="900">
              <a:latin typeface="Calibri"/>
              <a:ea typeface="Calibri"/>
              <a:cs typeface="Calibri"/>
              <a:sym typeface="Calibri"/>
            </a:endParaRPr>
          </a:p>
        </p:txBody>
      </p:sp>
      <p:pic>
        <p:nvPicPr>
          <p:cNvPr id="251" name="Google Shape;251;p27"/>
          <p:cNvPicPr preferRelativeResize="0"/>
          <p:nvPr/>
        </p:nvPicPr>
        <p:blipFill>
          <a:blip r:embed="rId6">
            <a:alphaModFix/>
          </a:blip>
          <a:stretch>
            <a:fillRect/>
          </a:stretch>
        </p:blipFill>
        <p:spPr>
          <a:xfrm>
            <a:off x="6759050" y="1283550"/>
            <a:ext cx="2010826" cy="1340558"/>
          </a:xfrm>
          <a:prstGeom prst="rect">
            <a:avLst/>
          </a:prstGeom>
          <a:noFill/>
          <a:ln>
            <a:noFill/>
          </a:ln>
        </p:spPr>
      </p:pic>
      <p:sp>
        <p:nvSpPr>
          <p:cNvPr id="252" name="Google Shape;252;p27"/>
          <p:cNvSpPr txBox="1"/>
          <p:nvPr/>
        </p:nvSpPr>
        <p:spPr>
          <a:xfrm>
            <a:off x="6759050" y="2563950"/>
            <a:ext cx="1645200" cy="338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000">
                <a:latin typeface="Calibri"/>
                <a:ea typeface="Calibri"/>
                <a:cs typeface="Calibri"/>
                <a:sym typeface="Calibri"/>
              </a:rPr>
              <a:t>Photo By tae208</a:t>
            </a:r>
            <a:endParaRPr sz="400">
              <a:latin typeface="Calibri"/>
              <a:ea typeface="Calibri"/>
              <a:cs typeface="Calibri"/>
              <a:sym typeface="Calibri"/>
            </a:endParaRPr>
          </a:p>
        </p:txBody>
      </p:sp>
      <p:pic>
        <p:nvPicPr>
          <p:cNvPr id="253" name="Google Shape;253;p27"/>
          <p:cNvPicPr preferRelativeResize="0"/>
          <p:nvPr/>
        </p:nvPicPr>
        <p:blipFill>
          <a:blip r:embed="rId7">
            <a:alphaModFix/>
          </a:blip>
          <a:stretch>
            <a:fillRect/>
          </a:stretch>
        </p:blipFill>
        <p:spPr>
          <a:xfrm>
            <a:off x="5434475" y="2902650"/>
            <a:ext cx="2644476" cy="1586675"/>
          </a:xfrm>
          <a:prstGeom prst="rect">
            <a:avLst/>
          </a:prstGeom>
          <a:noFill/>
          <a:ln>
            <a:noFill/>
          </a:ln>
        </p:spPr>
      </p:pic>
      <p:sp>
        <p:nvSpPr>
          <p:cNvPr id="254" name="Google Shape;254;p27"/>
          <p:cNvSpPr txBox="1"/>
          <p:nvPr/>
        </p:nvSpPr>
        <p:spPr>
          <a:xfrm>
            <a:off x="5434475" y="4448875"/>
            <a:ext cx="2770800" cy="338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000">
                <a:latin typeface="Calibri"/>
                <a:ea typeface="Calibri"/>
                <a:cs typeface="Calibri"/>
                <a:sym typeface="Calibri"/>
              </a:rPr>
              <a:t>Photo By Kathrina fabricius </a:t>
            </a:r>
            <a:endParaRPr sz="1000">
              <a:latin typeface="Calibri"/>
              <a:ea typeface="Calibri"/>
              <a:cs typeface="Calibri"/>
              <a:sym typeface="Calibri"/>
            </a:endParaRPr>
          </a:p>
        </p:txBody>
      </p:sp>
      <p:pic>
        <p:nvPicPr>
          <p:cNvPr id="3" name="Audio 2">
            <a:hlinkClick r:id="" action="ppaction://media"/>
            <a:extLst>
              <a:ext uri="{FF2B5EF4-FFF2-40B4-BE49-F238E27FC236}">
                <a16:creationId xmlns:a16="http://schemas.microsoft.com/office/drawing/2014/main" id="{1898E517-E8BF-224F-897A-7E6A7C87D960}"/>
              </a:ext>
            </a:extLst>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8178800" y="4178300"/>
            <a:ext cx="812800" cy="8128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27638"/>
    </mc:Choice>
    <mc:Fallback>
      <p:transition spd="slow" advTm="2763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58"/>
        <p:cNvGrpSpPr/>
        <p:nvPr/>
      </p:nvGrpSpPr>
      <p:grpSpPr>
        <a:xfrm>
          <a:off x="0" y="0"/>
          <a:ext cx="0" cy="0"/>
          <a:chOff x="0" y="0"/>
          <a:chExt cx="0" cy="0"/>
        </a:xfrm>
      </p:grpSpPr>
      <p:sp>
        <p:nvSpPr>
          <p:cNvPr id="259" name="Google Shape;259;p28"/>
          <p:cNvSpPr txBox="1">
            <a:spLocks noGrp="1"/>
          </p:cNvSpPr>
          <p:nvPr>
            <p:ph type="title"/>
          </p:nvPr>
        </p:nvSpPr>
        <p:spPr>
          <a:xfrm>
            <a:off x="311700" y="328750"/>
            <a:ext cx="8149200" cy="10104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Quality of education for Crown-Of-Thorns Starfish and species it effects </a:t>
            </a:r>
            <a:endParaRPr/>
          </a:p>
        </p:txBody>
      </p:sp>
      <p:sp>
        <p:nvSpPr>
          <p:cNvPr id="260" name="Google Shape;260;p28"/>
          <p:cNvSpPr txBox="1">
            <a:spLocks noGrp="1"/>
          </p:cNvSpPr>
          <p:nvPr>
            <p:ph type="body" idx="1"/>
          </p:nvPr>
        </p:nvSpPr>
        <p:spPr>
          <a:xfrm>
            <a:off x="3778500" y="1665471"/>
            <a:ext cx="5141700" cy="3310800"/>
          </a:xfrm>
          <a:prstGeom prst="rect">
            <a:avLst/>
          </a:prstGeom>
        </p:spPr>
        <p:txBody>
          <a:bodyPr spcFirstLastPara="1" wrap="square" lIns="91425" tIns="91425" rIns="91425" bIns="91425" anchor="t" anchorCtr="0">
            <a:normAutofit/>
          </a:bodyPr>
          <a:lstStyle/>
          <a:p>
            <a:pPr marL="457200" lvl="0" indent="-311150" algn="l" rtl="0">
              <a:spcBef>
                <a:spcPts val="0"/>
              </a:spcBef>
              <a:spcAft>
                <a:spcPts val="0"/>
              </a:spcAft>
              <a:buSzPts val="1300"/>
              <a:buFont typeface="Comfortaa"/>
              <a:buChar char="-"/>
            </a:pPr>
            <a:r>
              <a:rPr lang="en">
                <a:latin typeface="Comfortaa"/>
                <a:ea typeface="Comfortaa"/>
                <a:cs typeface="Comfortaa"/>
                <a:sym typeface="Comfortaa"/>
              </a:rPr>
              <a:t>COTS only eat fast growing coral which allow for slow growing coral to grow, however the outbreaks are what can cause the most damage to a coral reef..  </a:t>
            </a:r>
            <a:endParaRPr>
              <a:latin typeface="Comfortaa"/>
              <a:ea typeface="Comfortaa"/>
              <a:cs typeface="Comfortaa"/>
              <a:sym typeface="Comfortaa"/>
            </a:endParaRPr>
          </a:p>
          <a:p>
            <a:pPr marL="457200" lvl="0" indent="-311150" algn="l" rtl="0">
              <a:spcBef>
                <a:spcPts val="0"/>
              </a:spcBef>
              <a:spcAft>
                <a:spcPts val="0"/>
              </a:spcAft>
              <a:buSzPts val="1300"/>
              <a:buFont typeface="Comfortaa"/>
              <a:buChar char="-"/>
            </a:pPr>
            <a:r>
              <a:rPr lang="en">
                <a:latin typeface="Comfortaa"/>
                <a:ea typeface="Comfortaa"/>
                <a:cs typeface="Comfortaa"/>
                <a:sym typeface="Comfortaa"/>
              </a:rPr>
              <a:t>A COTS control program, allows trained divers to inject the COTS with bile salt or vinegar which kills the starfish and doesn’t harm the surrounding ecosystem.  </a:t>
            </a:r>
            <a:endParaRPr>
              <a:latin typeface="Comfortaa"/>
              <a:ea typeface="Comfortaa"/>
              <a:cs typeface="Comfortaa"/>
              <a:sym typeface="Comfortaa"/>
            </a:endParaRPr>
          </a:p>
          <a:p>
            <a:pPr marL="457200" lvl="0" indent="-311150" algn="l" rtl="0">
              <a:spcBef>
                <a:spcPts val="0"/>
              </a:spcBef>
              <a:spcAft>
                <a:spcPts val="0"/>
              </a:spcAft>
              <a:buSzPts val="1300"/>
              <a:buFont typeface="Comfortaa"/>
              <a:buChar char="-"/>
            </a:pPr>
            <a:r>
              <a:rPr lang="en">
                <a:latin typeface="Comfortaa"/>
                <a:ea typeface="Comfortaa"/>
                <a:cs typeface="Comfortaa"/>
                <a:sym typeface="Comfortaa"/>
              </a:rPr>
              <a:t>The bile salt is made in the liver of oxen. </a:t>
            </a:r>
            <a:endParaRPr>
              <a:latin typeface="Comfortaa"/>
              <a:ea typeface="Comfortaa"/>
              <a:cs typeface="Comfortaa"/>
              <a:sym typeface="Comfortaa"/>
            </a:endParaRPr>
          </a:p>
        </p:txBody>
      </p:sp>
      <p:pic>
        <p:nvPicPr>
          <p:cNvPr id="261" name="Google Shape;261;p28"/>
          <p:cNvPicPr preferRelativeResize="0"/>
          <p:nvPr/>
        </p:nvPicPr>
        <p:blipFill>
          <a:blip r:embed="rId5">
            <a:alphaModFix/>
          </a:blip>
          <a:stretch>
            <a:fillRect/>
          </a:stretch>
        </p:blipFill>
        <p:spPr>
          <a:xfrm>
            <a:off x="377550" y="1811925"/>
            <a:ext cx="3473701" cy="1906474"/>
          </a:xfrm>
          <a:prstGeom prst="rect">
            <a:avLst/>
          </a:prstGeom>
          <a:noFill/>
          <a:ln>
            <a:noFill/>
          </a:ln>
        </p:spPr>
      </p:pic>
      <p:sp>
        <p:nvSpPr>
          <p:cNvPr id="262" name="Google Shape;262;p28"/>
          <p:cNvSpPr txBox="1"/>
          <p:nvPr/>
        </p:nvSpPr>
        <p:spPr>
          <a:xfrm>
            <a:off x="424300" y="3718400"/>
            <a:ext cx="2208000" cy="323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900">
                <a:latin typeface="Calibri"/>
                <a:ea typeface="Calibri"/>
                <a:cs typeface="Calibri"/>
                <a:sym typeface="Calibri"/>
              </a:rPr>
              <a:t>Photo By Vanuatu Department of Fisheries </a:t>
            </a:r>
            <a:endParaRPr sz="900">
              <a:latin typeface="Calibri"/>
              <a:ea typeface="Calibri"/>
              <a:cs typeface="Calibri"/>
              <a:sym typeface="Calibri"/>
            </a:endParaRPr>
          </a:p>
        </p:txBody>
      </p:sp>
      <p:pic>
        <p:nvPicPr>
          <p:cNvPr id="4" name="Audio 3">
            <a:hlinkClick r:id="" action="ppaction://media"/>
            <a:extLst>
              <a:ext uri="{FF2B5EF4-FFF2-40B4-BE49-F238E27FC236}">
                <a16:creationId xmlns:a16="http://schemas.microsoft.com/office/drawing/2014/main" id="{CA9BE557-C909-6B46-8306-C57F4A2BB3F0}"/>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178800" y="4178300"/>
            <a:ext cx="812800" cy="8128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1559"/>
    </mc:Choice>
    <mc:Fallback>
      <p:transition spd="slow" advTm="3155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66"/>
        <p:cNvGrpSpPr/>
        <p:nvPr/>
      </p:nvGrpSpPr>
      <p:grpSpPr>
        <a:xfrm>
          <a:off x="0" y="0"/>
          <a:ext cx="0" cy="0"/>
          <a:chOff x="0" y="0"/>
          <a:chExt cx="0" cy="0"/>
        </a:xfrm>
      </p:grpSpPr>
      <p:sp>
        <p:nvSpPr>
          <p:cNvPr id="267" name="Google Shape;267;p29"/>
          <p:cNvSpPr txBox="1">
            <a:spLocks noGrp="1"/>
          </p:cNvSpPr>
          <p:nvPr>
            <p:ph type="title"/>
          </p:nvPr>
        </p:nvSpPr>
        <p:spPr>
          <a:xfrm>
            <a:off x="819150" y="845600"/>
            <a:ext cx="7505700" cy="9546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en"/>
              <a:t>Coastal Development &amp; Tourism</a:t>
            </a:r>
            <a:endParaRPr/>
          </a:p>
        </p:txBody>
      </p:sp>
      <p:sp>
        <p:nvSpPr>
          <p:cNvPr id="268" name="Google Shape;268;p29"/>
          <p:cNvSpPr txBox="1">
            <a:spLocks noGrp="1"/>
          </p:cNvSpPr>
          <p:nvPr>
            <p:ph type="body" idx="1"/>
          </p:nvPr>
        </p:nvSpPr>
        <p:spPr>
          <a:xfrm>
            <a:off x="692850" y="1547675"/>
            <a:ext cx="7758300" cy="29667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en"/>
              <a:t>In response to the Covid-19 pandemic the Australian Government initiated a $1 billion relieve and recovery fund with $3.2 million going to an initiative to help ensure the tourism industry as well as the conservation and protection of high value tourism sites along the reef. </a:t>
            </a:r>
            <a:endParaRPr/>
          </a:p>
          <a:p>
            <a:pPr marL="0" lvl="0" indent="0" algn="l" rtl="0">
              <a:spcBef>
                <a:spcPts val="1200"/>
              </a:spcBef>
              <a:spcAft>
                <a:spcPts val="0"/>
              </a:spcAft>
              <a:buNone/>
            </a:pPr>
            <a:endParaRPr/>
          </a:p>
          <a:p>
            <a:pPr marL="0" lvl="0" indent="0" algn="l" rtl="0">
              <a:spcBef>
                <a:spcPts val="1200"/>
              </a:spcBef>
              <a:spcAft>
                <a:spcPts val="1200"/>
              </a:spcAft>
              <a:buNone/>
            </a:pPr>
            <a:endParaRPr/>
          </a:p>
        </p:txBody>
      </p:sp>
      <p:sp>
        <p:nvSpPr>
          <p:cNvPr id="269" name="Google Shape;269;p29"/>
          <p:cNvSpPr txBox="1"/>
          <p:nvPr/>
        </p:nvSpPr>
        <p:spPr>
          <a:xfrm>
            <a:off x="319000" y="2325875"/>
            <a:ext cx="3096600" cy="22146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300" u="sng">
                <a:solidFill>
                  <a:srgbClr val="434343"/>
                </a:solidFill>
                <a:latin typeface="Calibri"/>
                <a:ea typeface="Calibri"/>
                <a:cs typeface="Calibri"/>
                <a:sym typeface="Calibri"/>
              </a:rPr>
              <a:t>Actions</a:t>
            </a:r>
            <a:endParaRPr sz="1300" u="sng">
              <a:solidFill>
                <a:srgbClr val="434343"/>
              </a:solidFill>
              <a:latin typeface="Calibri"/>
              <a:ea typeface="Calibri"/>
              <a:cs typeface="Calibri"/>
              <a:sym typeface="Calibri"/>
            </a:endParaRPr>
          </a:p>
          <a:p>
            <a:pPr marL="0" lvl="0" indent="0" algn="l" rtl="0">
              <a:spcBef>
                <a:spcPts val="0"/>
              </a:spcBef>
              <a:spcAft>
                <a:spcPts val="0"/>
              </a:spcAft>
              <a:buNone/>
            </a:pPr>
            <a:endParaRPr sz="1300" u="sng">
              <a:solidFill>
                <a:srgbClr val="434343"/>
              </a:solidFill>
              <a:latin typeface="Calibri"/>
              <a:ea typeface="Calibri"/>
              <a:cs typeface="Calibri"/>
              <a:sym typeface="Calibri"/>
            </a:endParaRPr>
          </a:p>
          <a:p>
            <a:pPr marL="457200" lvl="0" indent="-311150" algn="l" rtl="0">
              <a:spcBef>
                <a:spcPts val="0"/>
              </a:spcBef>
              <a:spcAft>
                <a:spcPts val="0"/>
              </a:spcAft>
              <a:buClr>
                <a:srgbClr val="434343"/>
              </a:buClr>
              <a:buSzPts val="1300"/>
              <a:buFont typeface="Calibri"/>
              <a:buChar char="●"/>
            </a:pPr>
            <a:r>
              <a:rPr lang="en" sz="1300">
                <a:solidFill>
                  <a:srgbClr val="434343"/>
                </a:solidFill>
                <a:latin typeface="Calibri"/>
                <a:ea typeface="Calibri"/>
                <a:cs typeface="Calibri"/>
                <a:sym typeface="Calibri"/>
              </a:rPr>
              <a:t>Completing surveys of high tourism sites of the reef and collecting data on the Eye on the Reef system </a:t>
            </a:r>
            <a:endParaRPr sz="1300">
              <a:solidFill>
                <a:srgbClr val="434343"/>
              </a:solidFill>
              <a:latin typeface="Calibri"/>
              <a:ea typeface="Calibri"/>
              <a:cs typeface="Calibri"/>
              <a:sym typeface="Calibri"/>
            </a:endParaRPr>
          </a:p>
          <a:p>
            <a:pPr marL="457200" lvl="0" indent="-311150" algn="l" rtl="0">
              <a:spcBef>
                <a:spcPts val="0"/>
              </a:spcBef>
              <a:spcAft>
                <a:spcPts val="0"/>
              </a:spcAft>
              <a:buClr>
                <a:srgbClr val="434343"/>
              </a:buClr>
              <a:buSzPts val="1300"/>
              <a:buFont typeface="Calibri"/>
              <a:buChar char="●"/>
            </a:pPr>
            <a:r>
              <a:rPr lang="en" sz="1300">
                <a:solidFill>
                  <a:srgbClr val="434343"/>
                </a:solidFill>
                <a:latin typeface="Calibri"/>
                <a:ea typeface="Calibri"/>
                <a:cs typeface="Calibri"/>
                <a:sym typeface="Calibri"/>
              </a:rPr>
              <a:t>Reef interventions and conservation projects such as coral gardening, macro-algae removal, and COTS control </a:t>
            </a:r>
            <a:endParaRPr sz="1300">
              <a:solidFill>
                <a:srgbClr val="434343"/>
              </a:solidFill>
              <a:latin typeface="Calibri"/>
              <a:ea typeface="Calibri"/>
              <a:cs typeface="Calibri"/>
              <a:sym typeface="Calibri"/>
            </a:endParaRPr>
          </a:p>
          <a:p>
            <a:pPr marL="0" lvl="0" indent="0" algn="l" rtl="0">
              <a:spcBef>
                <a:spcPts val="0"/>
              </a:spcBef>
              <a:spcAft>
                <a:spcPts val="0"/>
              </a:spcAft>
              <a:buNone/>
            </a:pPr>
            <a:endParaRPr>
              <a:latin typeface="Calibri"/>
              <a:ea typeface="Calibri"/>
              <a:cs typeface="Calibri"/>
              <a:sym typeface="Calibri"/>
            </a:endParaRPr>
          </a:p>
        </p:txBody>
      </p:sp>
      <p:pic>
        <p:nvPicPr>
          <p:cNvPr id="270" name="Google Shape;270;p29"/>
          <p:cNvPicPr preferRelativeResize="0"/>
          <p:nvPr/>
        </p:nvPicPr>
        <p:blipFill>
          <a:blip r:embed="rId5">
            <a:alphaModFix/>
          </a:blip>
          <a:stretch>
            <a:fillRect/>
          </a:stretch>
        </p:blipFill>
        <p:spPr>
          <a:xfrm>
            <a:off x="4505548" y="2511950"/>
            <a:ext cx="3344250" cy="1888701"/>
          </a:xfrm>
          <a:prstGeom prst="rect">
            <a:avLst/>
          </a:prstGeom>
          <a:noFill/>
          <a:ln>
            <a:noFill/>
          </a:ln>
        </p:spPr>
      </p:pic>
      <p:pic>
        <p:nvPicPr>
          <p:cNvPr id="3" name="Audio 2">
            <a:hlinkClick r:id="" action="ppaction://media"/>
            <a:extLst>
              <a:ext uri="{FF2B5EF4-FFF2-40B4-BE49-F238E27FC236}">
                <a16:creationId xmlns:a16="http://schemas.microsoft.com/office/drawing/2014/main" id="{4F83C51B-7440-0E41-BA4C-17F64471FE32}"/>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178800" y="4178300"/>
            <a:ext cx="812800" cy="8128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8448"/>
    </mc:Choice>
    <mc:Fallback>
      <p:transition spd="slow" advTm="3844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74"/>
        <p:cNvGrpSpPr/>
        <p:nvPr/>
      </p:nvGrpSpPr>
      <p:grpSpPr>
        <a:xfrm>
          <a:off x="0" y="0"/>
          <a:ext cx="0" cy="0"/>
          <a:chOff x="0" y="0"/>
          <a:chExt cx="0" cy="0"/>
        </a:xfrm>
      </p:grpSpPr>
      <p:sp>
        <p:nvSpPr>
          <p:cNvPr id="275" name="Google Shape;275;p30"/>
          <p:cNvSpPr txBox="1">
            <a:spLocks noGrp="1"/>
          </p:cNvSpPr>
          <p:nvPr>
            <p:ph type="title"/>
          </p:nvPr>
        </p:nvSpPr>
        <p:spPr>
          <a:xfrm>
            <a:off x="819150" y="566500"/>
            <a:ext cx="7505700" cy="9546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Quality of education for coastal development and species and water it effects</a:t>
            </a:r>
            <a:endParaRPr/>
          </a:p>
        </p:txBody>
      </p:sp>
      <p:pic>
        <p:nvPicPr>
          <p:cNvPr id="276" name="Google Shape;276;p30"/>
          <p:cNvPicPr preferRelativeResize="0"/>
          <p:nvPr/>
        </p:nvPicPr>
        <p:blipFill>
          <a:blip r:embed="rId5">
            <a:alphaModFix/>
          </a:blip>
          <a:stretch>
            <a:fillRect/>
          </a:stretch>
        </p:blipFill>
        <p:spPr>
          <a:xfrm>
            <a:off x="819150" y="3103086"/>
            <a:ext cx="2330699" cy="1748012"/>
          </a:xfrm>
          <a:prstGeom prst="rect">
            <a:avLst/>
          </a:prstGeom>
          <a:noFill/>
          <a:ln>
            <a:noFill/>
          </a:ln>
        </p:spPr>
      </p:pic>
      <p:sp>
        <p:nvSpPr>
          <p:cNvPr id="277" name="Google Shape;277;p30"/>
          <p:cNvSpPr txBox="1"/>
          <p:nvPr/>
        </p:nvSpPr>
        <p:spPr>
          <a:xfrm>
            <a:off x="279100" y="1521100"/>
            <a:ext cx="3495300" cy="1677000"/>
          </a:xfrm>
          <a:prstGeom prst="rect">
            <a:avLst/>
          </a:prstGeom>
          <a:noFill/>
          <a:ln>
            <a:noFill/>
          </a:ln>
        </p:spPr>
        <p:txBody>
          <a:bodyPr spcFirstLastPara="1" wrap="square" lIns="91425" tIns="91425" rIns="91425" bIns="91425" anchor="t" anchorCtr="0">
            <a:spAutoFit/>
          </a:bodyPr>
          <a:lstStyle/>
          <a:p>
            <a:pPr marL="0" lvl="0" indent="0" algn="l" rtl="0">
              <a:lnSpc>
                <a:spcPct val="95000"/>
              </a:lnSpc>
              <a:spcBef>
                <a:spcPts val="0"/>
              </a:spcBef>
              <a:spcAft>
                <a:spcPts val="0"/>
              </a:spcAft>
              <a:buClr>
                <a:srgbClr val="000000"/>
              </a:buClr>
              <a:buSzPts val="852"/>
              <a:buFont typeface="Arial"/>
              <a:buNone/>
            </a:pPr>
            <a:r>
              <a:rPr lang="en" sz="1307">
                <a:solidFill>
                  <a:schemeClr val="dk2"/>
                </a:solidFill>
                <a:latin typeface="Calibri"/>
                <a:ea typeface="Calibri"/>
                <a:cs typeface="Calibri"/>
                <a:sym typeface="Calibri"/>
              </a:rPr>
              <a:t>Eye on the Reef </a:t>
            </a:r>
            <a:endParaRPr sz="1307">
              <a:solidFill>
                <a:schemeClr val="dk2"/>
              </a:solidFill>
              <a:latin typeface="Calibri"/>
              <a:ea typeface="Calibri"/>
              <a:cs typeface="Calibri"/>
              <a:sym typeface="Calibri"/>
            </a:endParaRPr>
          </a:p>
          <a:p>
            <a:pPr marL="0" lvl="0" indent="0" algn="l" rtl="0">
              <a:lnSpc>
                <a:spcPct val="95000"/>
              </a:lnSpc>
              <a:spcBef>
                <a:spcPts val="1200"/>
              </a:spcBef>
              <a:spcAft>
                <a:spcPts val="1200"/>
              </a:spcAft>
              <a:buClr>
                <a:srgbClr val="000000"/>
              </a:buClr>
              <a:buSzPts val="852"/>
              <a:buFont typeface="Arial"/>
              <a:buNone/>
            </a:pPr>
            <a:r>
              <a:rPr lang="en" sz="1307">
                <a:solidFill>
                  <a:schemeClr val="dk2"/>
                </a:solidFill>
                <a:latin typeface="Calibri"/>
                <a:ea typeface="Calibri"/>
                <a:cs typeface="Calibri"/>
                <a:sym typeface="Calibri"/>
              </a:rPr>
              <a:t>The Great Barrier Reef Marine Park Authority uses citizen science through the Eye on the Reef system as a way to monitor the conditions of the reef as well as an educational tool. It can be used as an app by anyone from tourists to dive instructors to researchers. </a:t>
            </a:r>
            <a:endParaRPr>
              <a:latin typeface="Calibri"/>
              <a:ea typeface="Calibri"/>
              <a:cs typeface="Calibri"/>
              <a:sym typeface="Calibri"/>
            </a:endParaRPr>
          </a:p>
        </p:txBody>
      </p:sp>
      <p:sp>
        <p:nvSpPr>
          <p:cNvPr id="278" name="Google Shape;278;p30"/>
          <p:cNvSpPr txBox="1"/>
          <p:nvPr/>
        </p:nvSpPr>
        <p:spPr>
          <a:xfrm>
            <a:off x="4997300" y="1521100"/>
            <a:ext cx="3747900" cy="2185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300">
                <a:solidFill>
                  <a:srgbClr val="434343"/>
                </a:solidFill>
                <a:latin typeface="Calibri"/>
                <a:ea typeface="Calibri"/>
                <a:cs typeface="Calibri"/>
                <a:sym typeface="Calibri"/>
              </a:rPr>
              <a:t>Education Programs</a:t>
            </a:r>
            <a:endParaRPr sz="1300">
              <a:solidFill>
                <a:srgbClr val="434343"/>
              </a:solidFill>
              <a:latin typeface="Calibri"/>
              <a:ea typeface="Calibri"/>
              <a:cs typeface="Calibri"/>
              <a:sym typeface="Calibri"/>
            </a:endParaRPr>
          </a:p>
          <a:p>
            <a:pPr marL="0" lvl="0" indent="0" algn="l" rtl="0">
              <a:spcBef>
                <a:spcPts val="0"/>
              </a:spcBef>
              <a:spcAft>
                <a:spcPts val="0"/>
              </a:spcAft>
              <a:buNone/>
            </a:pPr>
            <a:endParaRPr sz="1300">
              <a:solidFill>
                <a:srgbClr val="434343"/>
              </a:solidFill>
              <a:latin typeface="Calibri"/>
              <a:ea typeface="Calibri"/>
              <a:cs typeface="Calibri"/>
              <a:sym typeface="Calibri"/>
            </a:endParaRPr>
          </a:p>
          <a:p>
            <a:pPr marL="0" lvl="0" indent="0" algn="l" rtl="0">
              <a:spcBef>
                <a:spcPts val="0"/>
              </a:spcBef>
              <a:spcAft>
                <a:spcPts val="0"/>
              </a:spcAft>
              <a:buNone/>
            </a:pPr>
            <a:r>
              <a:rPr lang="en" sz="1300">
                <a:solidFill>
                  <a:srgbClr val="434343"/>
                </a:solidFill>
                <a:latin typeface="Calibri"/>
                <a:ea typeface="Calibri"/>
                <a:cs typeface="Calibri"/>
                <a:sym typeface="Calibri"/>
              </a:rPr>
              <a:t>The Great Barrier Reef Marine Park Authority has several programs that run from early learning to grade 12. These Schools are called Reef Guardian Schools. </a:t>
            </a:r>
            <a:endParaRPr sz="1300">
              <a:solidFill>
                <a:srgbClr val="434343"/>
              </a:solidFill>
              <a:latin typeface="Calibri"/>
              <a:ea typeface="Calibri"/>
              <a:cs typeface="Calibri"/>
              <a:sym typeface="Calibri"/>
            </a:endParaRPr>
          </a:p>
          <a:p>
            <a:pPr marL="0" lvl="0" indent="0" algn="l" rtl="0">
              <a:spcBef>
                <a:spcPts val="0"/>
              </a:spcBef>
              <a:spcAft>
                <a:spcPts val="0"/>
              </a:spcAft>
              <a:buNone/>
            </a:pPr>
            <a:r>
              <a:rPr lang="en" sz="1300">
                <a:solidFill>
                  <a:srgbClr val="434343"/>
                </a:solidFill>
                <a:latin typeface="Calibri"/>
                <a:ea typeface="Calibri"/>
                <a:cs typeface="Calibri"/>
                <a:sym typeface="Calibri"/>
              </a:rPr>
              <a:t>Reef HQ Aquarium is the National Center for Education for the Great Barrier Reef. They provide day and night programs and tours, school programs, as well as many virtual resources. </a:t>
            </a:r>
            <a:endParaRPr sz="1300">
              <a:solidFill>
                <a:srgbClr val="434343"/>
              </a:solidFill>
              <a:latin typeface="Calibri"/>
              <a:ea typeface="Calibri"/>
              <a:cs typeface="Calibri"/>
              <a:sym typeface="Calibri"/>
            </a:endParaRPr>
          </a:p>
        </p:txBody>
      </p:sp>
      <p:pic>
        <p:nvPicPr>
          <p:cNvPr id="279" name="Google Shape;279;p30"/>
          <p:cNvPicPr preferRelativeResize="0"/>
          <p:nvPr/>
        </p:nvPicPr>
        <p:blipFill>
          <a:blip r:embed="rId6">
            <a:alphaModFix/>
          </a:blip>
          <a:stretch>
            <a:fillRect/>
          </a:stretch>
        </p:blipFill>
        <p:spPr>
          <a:xfrm>
            <a:off x="5671762" y="3706899"/>
            <a:ext cx="2398975" cy="1016725"/>
          </a:xfrm>
          <a:prstGeom prst="rect">
            <a:avLst/>
          </a:prstGeom>
          <a:noFill/>
          <a:ln>
            <a:noFill/>
          </a:ln>
        </p:spPr>
      </p:pic>
      <p:pic>
        <p:nvPicPr>
          <p:cNvPr id="2" name="Audio 1">
            <a:hlinkClick r:id="" action="ppaction://media"/>
            <a:extLst>
              <a:ext uri="{FF2B5EF4-FFF2-40B4-BE49-F238E27FC236}">
                <a16:creationId xmlns:a16="http://schemas.microsoft.com/office/drawing/2014/main" id="{40379E8A-2B99-994A-B980-E9B60505F363}"/>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8178800" y="4178300"/>
            <a:ext cx="812800" cy="8128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43918"/>
    </mc:Choice>
    <mc:Fallback>
      <p:transition spd="slow" advTm="4391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83"/>
        <p:cNvGrpSpPr/>
        <p:nvPr/>
      </p:nvGrpSpPr>
      <p:grpSpPr>
        <a:xfrm>
          <a:off x="0" y="0"/>
          <a:ext cx="0" cy="0"/>
          <a:chOff x="0" y="0"/>
          <a:chExt cx="0" cy="0"/>
        </a:xfrm>
      </p:grpSpPr>
      <p:sp>
        <p:nvSpPr>
          <p:cNvPr id="284" name="Google Shape;284;p31"/>
          <p:cNvSpPr txBox="1">
            <a:spLocks noGrp="1"/>
          </p:cNvSpPr>
          <p:nvPr>
            <p:ph type="title"/>
          </p:nvPr>
        </p:nvSpPr>
        <p:spPr>
          <a:xfrm>
            <a:off x="819150" y="286100"/>
            <a:ext cx="7505700" cy="4386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Citations</a:t>
            </a:r>
            <a:endParaRPr/>
          </a:p>
        </p:txBody>
      </p:sp>
      <p:sp>
        <p:nvSpPr>
          <p:cNvPr id="285" name="Google Shape;285;p31"/>
          <p:cNvSpPr txBox="1">
            <a:spLocks noGrp="1"/>
          </p:cNvSpPr>
          <p:nvPr>
            <p:ph type="body" idx="1"/>
          </p:nvPr>
        </p:nvSpPr>
        <p:spPr>
          <a:xfrm>
            <a:off x="606300" y="795750"/>
            <a:ext cx="7931400" cy="3552000"/>
          </a:xfrm>
          <a:prstGeom prst="rect">
            <a:avLst/>
          </a:prstGeom>
        </p:spPr>
        <p:txBody>
          <a:bodyPr spcFirstLastPara="1" wrap="square" lIns="91425" tIns="91425" rIns="91425" bIns="91425" anchor="t" anchorCtr="0">
            <a:normAutofit fontScale="70000" lnSpcReduction="20000"/>
          </a:bodyPr>
          <a:lstStyle/>
          <a:p>
            <a:pPr marL="355600" lvl="0" indent="0" algn="l" rtl="0">
              <a:spcBef>
                <a:spcPts val="1200"/>
              </a:spcBef>
              <a:spcAft>
                <a:spcPts val="0"/>
              </a:spcAft>
              <a:buNone/>
            </a:pPr>
            <a:r>
              <a:rPr lang="en" sz="1100">
                <a:solidFill>
                  <a:srgbClr val="000000"/>
                </a:solidFill>
                <a:latin typeface="Arial"/>
                <a:ea typeface="Arial"/>
                <a:cs typeface="Arial"/>
                <a:sym typeface="Arial"/>
              </a:rPr>
              <a:t>Dictionary.com. (2021, September 18). </a:t>
            </a:r>
            <a:r>
              <a:rPr lang="en" sz="1100" i="1">
                <a:solidFill>
                  <a:srgbClr val="000000"/>
                </a:solidFill>
                <a:latin typeface="Arial"/>
                <a:ea typeface="Arial"/>
                <a:cs typeface="Arial"/>
                <a:sym typeface="Arial"/>
              </a:rPr>
              <a:t>Cyclone vs. Typhoon vs. hurricane vs. Tornado: Are they all the same?</a:t>
            </a:r>
            <a:r>
              <a:rPr lang="en" sz="1100">
                <a:solidFill>
                  <a:srgbClr val="000000"/>
                </a:solidFill>
                <a:latin typeface="Arial"/>
                <a:ea typeface="Arial"/>
                <a:cs typeface="Arial"/>
                <a:sym typeface="Arial"/>
              </a:rPr>
              <a:t> Dictionary.com. Retrieved December 1, 2021, from https://www.dictionary.com/e/typhoons-hurricanes-cyclones/. </a:t>
            </a:r>
            <a:endParaRPr sz="1100">
              <a:solidFill>
                <a:srgbClr val="000000"/>
              </a:solidFill>
              <a:latin typeface="Arial"/>
              <a:ea typeface="Arial"/>
              <a:cs typeface="Arial"/>
              <a:sym typeface="Arial"/>
            </a:endParaRPr>
          </a:p>
          <a:p>
            <a:pPr marL="355600" lvl="0" indent="0" algn="l" rtl="0">
              <a:spcBef>
                <a:spcPts val="1200"/>
              </a:spcBef>
              <a:spcAft>
                <a:spcPts val="0"/>
              </a:spcAft>
              <a:buNone/>
            </a:pPr>
            <a:r>
              <a:rPr lang="en" sz="1100" i="1">
                <a:solidFill>
                  <a:srgbClr val="000000"/>
                </a:solidFill>
                <a:latin typeface="Arial"/>
                <a:ea typeface="Arial"/>
                <a:cs typeface="Arial"/>
                <a:sym typeface="Arial"/>
              </a:rPr>
              <a:t>Storms and cyclones</a:t>
            </a:r>
            <a:r>
              <a:rPr lang="en" sz="1100">
                <a:solidFill>
                  <a:srgbClr val="000000"/>
                </a:solidFill>
                <a:latin typeface="Arial"/>
                <a:ea typeface="Arial"/>
                <a:cs typeface="Arial"/>
                <a:sym typeface="Arial"/>
              </a:rPr>
              <a:t>. GBRMPA. (n.d.). Retrieved December 1, 2021, from https://www.gbrmpa.gov.au/our-work/threats-to-the-reef/climate-change/storms-and-cyclones. </a:t>
            </a:r>
            <a:endParaRPr sz="1100">
              <a:solidFill>
                <a:srgbClr val="000000"/>
              </a:solidFill>
              <a:latin typeface="Arial"/>
              <a:ea typeface="Arial"/>
              <a:cs typeface="Arial"/>
              <a:sym typeface="Arial"/>
            </a:endParaRPr>
          </a:p>
          <a:p>
            <a:pPr marL="355600" lvl="0" indent="0" algn="l" rtl="0">
              <a:spcBef>
                <a:spcPts val="1200"/>
              </a:spcBef>
              <a:spcAft>
                <a:spcPts val="0"/>
              </a:spcAft>
              <a:buNone/>
            </a:pPr>
            <a:r>
              <a:rPr lang="en" sz="1100" i="1">
                <a:solidFill>
                  <a:srgbClr val="000000"/>
                </a:solidFill>
                <a:latin typeface="Arial"/>
                <a:ea typeface="Arial"/>
                <a:cs typeface="Arial"/>
                <a:sym typeface="Arial"/>
              </a:rPr>
              <a:t>Crown of Thorns Starfish</a:t>
            </a:r>
            <a:r>
              <a:rPr lang="en" sz="1100">
                <a:solidFill>
                  <a:srgbClr val="000000"/>
                </a:solidFill>
                <a:latin typeface="Arial"/>
                <a:ea typeface="Arial"/>
                <a:cs typeface="Arial"/>
                <a:sym typeface="Arial"/>
              </a:rPr>
              <a:t>. Great Barrier Reef Foundation. (n.d.). Retrieved December 1, 2021, from https://www.barrierreef.org/the-reef/threats/Crown-of-thorns%20starfish. </a:t>
            </a:r>
            <a:endParaRPr sz="1100">
              <a:solidFill>
                <a:srgbClr val="000000"/>
              </a:solidFill>
              <a:latin typeface="Arial"/>
              <a:ea typeface="Arial"/>
              <a:cs typeface="Arial"/>
              <a:sym typeface="Arial"/>
            </a:endParaRPr>
          </a:p>
          <a:p>
            <a:pPr marL="355600" lvl="0" indent="0" algn="l" rtl="0">
              <a:spcBef>
                <a:spcPts val="1200"/>
              </a:spcBef>
              <a:spcAft>
                <a:spcPts val="0"/>
              </a:spcAft>
              <a:buNone/>
            </a:pPr>
            <a:r>
              <a:rPr lang="en" sz="1100">
                <a:solidFill>
                  <a:srgbClr val="000000"/>
                </a:solidFill>
                <a:latin typeface="Arial"/>
                <a:ea typeface="Arial"/>
                <a:cs typeface="Arial"/>
                <a:sym typeface="Arial"/>
              </a:rPr>
              <a:t>Obadiah Mulder PhD Candidate in Computational Biology, &amp; Ida Kubiszewski Associate Professor. (2021, August 29). </a:t>
            </a:r>
            <a:r>
              <a:rPr lang="en" sz="1100" i="1">
                <a:solidFill>
                  <a:srgbClr val="000000"/>
                </a:solidFill>
                <a:latin typeface="Arial"/>
                <a:ea typeface="Arial"/>
                <a:cs typeface="Arial"/>
                <a:sym typeface="Arial"/>
              </a:rPr>
              <a:t>Wetlands have saved Australia $27 billion in storm damage over the past five decades</a:t>
            </a:r>
            <a:r>
              <a:rPr lang="en" sz="1100">
                <a:solidFill>
                  <a:srgbClr val="000000"/>
                </a:solidFill>
                <a:latin typeface="Arial"/>
                <a:ea typeface="Arial"/>
                <a:cs typeface="Arial"/>
                <a:sym typeface="Arial"/>
              </a:rPr>
              <a:t>. The Conversation. Retrieved December 1, 2021, from https://theconversation.com/wetlands-have-saved-australia-27-billion-in-storm-damage-over-the-past-five-decades-153638. </a:t>
            </a:r>
            <a:endParaRPr sz="1100">
              <a:solidFill>
                <a:srgbClr val="000000"/>
              </a:solidFill>
              <a:latin typeface="Arial"/>
              <a:ea typeface="Arial"/>
              <a:cs typeface="Arial"/>
              <a:sym typeface="Arial"/>
            </a:endParaRPr>
          </a:p>
          <a:p>
            <a:pPr marL="355600" lvl="0" indent="0" algn="l" rtl="0">
              <a:spcBef>
                <a:spcPts val="1200"/>
              </a:spcBef>
              <a:spcAft>
                <a:spcPts val="0"/>
              </a:spcAft>
              <a:buNone/>
            </a:pPr>
            <a:r>
              <a:rPr lang="en" sz="1100" i="1">
                <a:solidFill>
                  <a:srgbClr val="000000"/>
                </a:solidFill>
                <a:latin typeface="Arial"/>
                <a:ea typeface="Arial"/>
                <a:cs typeface="Arial"/>
                <a:sym typeface="Arial"/>
              </a:rPr>
              <a:t>(PDF) vulnerability of coral reefs in ... - researchgate.net</a:t>
            </a:r>
            <a:r>
              <a:rPr lang="en" sz="1100">
                <a:solidFill>
                  <a:srgbClr val="000000"/>
                </a:solidFill>
                <a:latin typeface="Arial"/>
                <a:ea typeface="Arial"/>
                <a:cs typeface="Arial"/>
                <a:sym typeface="Arial"/>
              </a:rPr>
              <a:t>. (n.d.). Retrieved December 1, 2021, from https://www.researchgate.net/publication/235980086_Vulnerability_of_coral_reefs_in_the_tropical_Pacific_to_climate_change. </a:t>
            </a:r>
            <a:endParaRPr sz="1100">
              <a:solidFill>
                <a:srgbClr val="000000"/>
              </a:solidFill>
              <a:latin typeface="Arial"/>
              <a:ea typeface="Arial"/>
              <a:cs typeface="Arial"/>
              <a:sym typeface="Arial"/>
            </a:endParaRPr>
          </a:p>
          <a:p>
            <a:pPr marL="355600" lvl="0" indent="0" algn="l" rtl="0">
              <a:spcBef>
                <a:spcPts val="1200"/>
              </a:spcBef>
              <a:spcAft>
                <a:spcPts val="0"/>
              </a:spcAft>
              <a:buNone/>
            </a:pPr>
            <a:r>
              <a:rPr lang="en" sz="1100">
                <a:solidFill>
                  <a:srgbClr val="000000"/>
                </a:solidFill>
                <a:latin typeface="Arial"/>
                <a:ea typeface="Arial"/>
                <a:cs typeface="Arial"/>
                <a:sym typeface="Arial"/>
              </a:rPr>
              <a:t>Mason David. (2021, August 26). Great Barrier Reef sea surface temperature: No change in 150 years. Watts Up With That?. https://web.archive.org/web/20210903124805/https://wattsupwiththat.com/2021/08/26/great-barrier-reef-sea-surface-temperature-no-change-in-150-years/ </a:t>
            </a:r>
            <a:endParaRPr sz="1100">
              <a:solidFill>
                <a:srgbClr val="000000"/>
              </a:solidFill>
              <a:latin typeface="Arial"/>
              <a:ea typeface="Arial"/>
              <a:cs typeface="Arial"/>
              <a:sym typeface="Arial"/>
            </a:endParaRPr>
          </a:p>
          <a:p>
            <a:pPr marL="355600" lvl="0" indent="0" algn="l" rtl="0">
              <a:spcBef>
                <a:spcPts val="1200"/>
              </a:spcBef>
              <a:spcAft>
                <a:spcPts val="0"/>
              </a:spcAft>
              <a:buNone/>
            </a:pPr>
            <a:r>
              <a:rPr lang="en" sz="1100">
                <a:solidFill>
                  <a:srgbClr val="000000"/>
                </a:solidFill>
                <a:latin typeface="Arial"/>
                <a:ea typeface="Arial"/>
                <a:cs typeface="Arial"/>
                <a:sym typeface="Arial"/>
              </a:rPr>
              <a:t>Canning, A. D., &amp; Waltham, N. J. (2021). Ecological impact assessment of climate change and habitat loss on wetland vertebrate assemblages of the Great Barrier Reef catchment and the influence of survey bias. Ecology &amp; Evolution (20457758), 11(10), 5244–5254. </a:t>
            </a:r>
            <a:r>
              <a:rPr lang="en" sz="1100" u="sng">
                <a:solidFill>
                  <a:schemeClr val="hlink"/>
                </a:solidFill>
                <a:latin typeface="Arial"/>
                <a:ea typeface="Arial"/>
                <a:cs typeface="Arial"/>
                <a:sym typeface="Arial"/>
                <a:hlinkClick r:id="rId5"/>
              </a:rPr>
              <a:t>https://doi-org.ezproxy2.library.colostate.edu/10.1002/ece3.7412</a:t>
            </a:r>
            <a:endParaRPr sz="1100">
              <a:solidFill>
                <a:srgbClr val="000000"/>
              </a:solidFill>
              <a:latin typeface="Arial"/>
              <a:ea typeface="Arial"/>
              <a:cs typeface="Arial"/>
              <a:sym typeface="Arial"/>
            </a:endParaRPr>
          </a:p>
          <a:p>
            <a:pPr marL="355600" lvl="0" indent="0" algn="l" rtl="0">
              <a:spcBef>
                <a:spcPts val="1200"/>
              </a:spcBef>
              <a:spcAft>
                <a:spcPts val="0"/>
              </a:spcAft>
              <a:buNone/>
            </a:pPr>
            <a:r>
              <a:rPr lang="en" sz="1100" i="1">
                <a:solidFill>
                  <a:srgbClr val="000000"/>
                </a:solidFill>
                <a:latin typeface="Arial"/>
                <a:ea typeface="Arial"/>
                <a:cs typeface="Arial"/>
                <a:sym typeface="Arial"/>
              </a:rPr>
              <a:t>Great Barrier Reef Marine Park Authority</a:t>
            </a:r>
            <a:r>
              <a:rPr lang="en" sz="1100">
                <a:solidFill>
                  <a:srgbClr val="000000"/>
                </a:solidFill>
                <a:latin typeface="Arial"/>
                <a:ea typeface="Arial"/>
                <a:cs typeface="Arial"/>
                <a:sym typeface="Arial"/>
              </a:rPr>
              <a:t>. GBRMPA. (n.d.). Retrieved December 1, 2021, from </a:t>
            </a:r>
            <a:r>
              <a:rPr lang="en" sz="1100" u="sng">
                <a:solidFill>
                  <a:schemeClr val="hlink"/>
                </a:solidFill>
                <a:latin typeface="Arial"/>
                <a:ea typeface="Arial"/>
                <a:cs typeface="Arial"/>
                <a:sym typeface="Arial"/>
                <a:hlinkClick r:id="rId6"/>
              </a:rPr>
              <a:t>https://www.gbrmpa.gov.au/</a:t>
            </a:r>
            <a:r>
              <a:rPr lang="en" sz="1100">
                <a:solidFill>
                  <a:srgbClr val="000000"/>
                </a:solidFill>
                <a:latin typeface="Arial"/>
                <a:ea typeface="Arial"/>
                <a:cs typeface="Arial"/>
                <a:sym typeface="Arial"/>
              </a:rPr>
              <a:t>. </a:t>
            </a:r>
            <a:endParaRPr sz="1100">
              <a:solidFill>
                <a:srgbClr val="000000"/>
              </a:solidFill>
              <a:latin typeface="Arial"/>
              <a:ea typeface="Arial"/>
              <a:cs typeface="Arial"/>
              <a:sym typeface="Arial"/>
            </a:endParaRPr>
          </a:p>
          <a:p>
            <a:pPr marL="355600" lvl="0" indent="0" algn="l" rtl="0">
              <a:spcBef>
                <a:spcPts val="1200"/>
              </a:spcBef>
              <a:spcAft>
                <a:spcPts val="0"/>
              </a:spcAft>
              <a:buNone/>
            </a:pPr>
            <a:endParaRPr sz="1100">
              <a:solidFill>
                <a:srgbClr val="000000"/>
              </a:solidFill>
              <a:latin typeface="Arial"/>
              <a:ea typeface="Arial"/>
              <a:cs typeface="Arial"/>
              <a:sym typeface="Arial"/>
            </a:endParaRPr>
          </a:p>
          <a:p>
            <a:pPr marL="0" lvl="0" indent="0" algn="l" rtl="0">
              <a:spcBef>
                <a:spcPts val="1200"/>
              </a:spcBef>
              <a:spcAft>
                <a:spcPts val="1200"/>
              </a:spcAft>
              <a:buNone/>
            </a:pPr>
            <a:endParaRPr sz="1100">
              <a:solidFill>
                <a:srgbClr val="000000"/>
              </a:solidFill>
              <a:latin typeface="Arial"/>
              <a:ea typeface="Arial"/>
              <a:cs typeface="Arial"/>
              <a:sym typeface="Arial"/>
            </a:endParaRPr>
          </a:p>
        </p:txBody>
      </p:sp>
      <p:pic>
        <p:nvPicPr>
          <p:cNvPr id="3" name="Audio 2">
            <a:hlinkClick r:id="" action="ppaction://media"/>
            <a:extLst>
              <a:ext uri="{FF2B5EF4-FFF2-40B4-BE49-F238E27FC236}">
                <a16:creationId xmlns:a16="http://schemas.microsoft.com/office/drawing/2014/main" id="{3C6648F7-698E-8948-B782-6DE4E6F63157}"/>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8178800" y="4178300"/>
            <a:ext cx="812800" cy="8128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6522"/>
    </mc:Choice>
    <mc:Fallback>
      <p:transition spd="slow" advTm="652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3"/>
        <p:cNvGrpSpPr/>
        <p:nvPr/>
      </p:nvGrpSpPr>
      <p:grpSpPr>
        <a:xfrm>
          <a:off x="0" y="0"/>
          <a:ext cx="0" cy="0"/>
          <a:chOff x="0" y="0"/>
          <a:chExt cx="0" cy="0"/>
        </a:xfrm>
      </p:grpSpPr>
      <p:sp>
        <p:nvSpPr>
          <p:cNvPr id="134" name="Google Shape;134;p14"/>
          <p:cNvSpPr txBox="1">
            <a:spLocks noGrp="1"/>
          </p:cNvSpPr>
          <p:nvPr>
            <p:ph type="title"/>
          </p:nvPr>
        </p:nvSpPr>
        <p:spPr>
          <a:xfrm>
            <a:off x="819150" y="601087"/>
            <a:ext cx="7505700" cy="9546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en"/>
              <a:t>The Great Barrier Reef </a:t>
            </a:r>
            <a:endParaRPr/>
          </a:p>
        </p:txBody>
      </p:sp>
      <p:sp>
        <p:nvSpPr>
          <p:cNvPr id="135" name="Google Shape;135;p14"/>
          <p:cNvSpPr txBox="1">
            <a:spLocks noGrp="1"/>
          </p:cNvSpPr>
          <p:nvPr>
            <p:ph type="body" idx="1"/>
          </p:nvPr>
        </p:nvSpPr>
        <p:spPr>
          <a:xfrm>
            <a:off x="819150" y="1258247"/>
            <a:ext cx="7505700" cy="3504900"/>
          </a:xfrm>
          <a:prstGeom prst="rect">
            <a:avLst/>
          </a:prstGeom>
        </p:spPr>
        <p:txBody>
          <a:bodyPr spcFirstLastPara="1" wrap="square" lIns="91425" tIns="91425" rIns="91425" bIns="91425" anchor="t" anchorCtr="0">
            <a:normAutofit fontScale="25000" lnSpcReduction="20000"/>
          </a:bodyPr>
          <a:lstStyle/>
          <a:p>
            <a:pPr marL="0" lvl="0" indent="0" algn="l" rtl="0">
              <a:spcBef>
                <a:spcPts val="0"/>
              </a:spcBef>
              <a:spcAft>
                <a:spcPts val="0"/>
              </a:spcAft>
              <a:buNone/>
            </a:pPr>
            <a:r>
              <a:rPr lang="en" sz="5800">
                <a:latin typeface="Comfortaa"/>
                <a:ea typeface="Comfortaa"/>
                <a:cs typeface="Comfortaa"/>
                <a:sym typeface="Comfortaa"/>
              </a:rPr>
              <a:t>The Great Barrier Reef is more than 500,000 years old with it’s most current form around 8,000 years old. Over this time it has grown to be one of the most abundant and complex ecosystem in the world. </a:t>
            </a:r>
            <a:endParaRPr sz="5800">
              <a:latin typeface="Comfortaa"/>
              <a:ea typeface="Comfortaa"/>
              <a:cs typeface="Comfortaa"/>
              <a:sym typeface="Comfortaa"/>
            </a:endParaRPr>
          </a:p>
          <a:p>
            <a:pPr marL="0" lvl="0" indent="0" algn="l" rtl="0">
              <a:spcBef>
                <a:spcPts val="1200"/>
              </a:spcBef>
              <a:spcAft>
                <a:spcPts val="0"/>
              </a:spcAft>
              <a:buNone/>
            </a:pPr>
            <a:r>
              <a:rPr lang="en" sz="5800">
                <a:latin typeface="Comfortaa"/>
                <a:ea typeface="Comfortaa"/>
                <a:cs typeface="Comfortaa"/>
                <a:sym typeface="Comfortaa"/>
              </a:rPr>
              <a:t>This reef system supports over 2,900 individual reefs and 900 islands off the coast of Queensland, Australia. </a:t>
            </a:r>
            <a:endParaRPr sz="5800">
              <a:latin typeface="Comfortaa"/>
              <a:ea typeface="Comfortaa"/>
              <a:cs typeface="Comfortaa"/>
              <a:sym typeface="Comfortaa"/>
            </a:endParaRPr>
          </a:p>
          <a:p>
            <a:pPr marL="0" lvl="0" indent="0" algn="l" rtl="0">
              <a:spcBef>
                <a:spcPts val="1200"/>
              </a:spcBef>
              <a:spcAft>
                <a:spcPts val="0"/>
              </a:spcAft>
              <a:buNone/>
            </a:pPr>
            <a:r>
              <a:rPr lang="en" sz="5800">
                <a:latin typeface="Comfortaa"/>
                <a:ea typeface="Comfortaa"/>
                <a:cs typeface="Comfortaa"/>
                <a:sym typeface="Comfortaa"/>
              </a:rPr>
              <a:t>These reefs are home to more than 1,600 species of fish, 600 different types of hard and soft corals, 6 out of the 7 species of marine turtles, 134 species of sharks and rays, and 30 species of marine mammals. </a:t>
            </a:r>
            <a:endParaRPr sz="5800">
              <a:latin typeface="Comfortaa"/>
              <a:ea typeface="Comfortaa"/>
              <a:cs typeface="Comfortaa"/>
              <a:sym typeface="Comfortaa"/>
            </a:endParaRPr>
          </a:p>
          <a:p>
            <a:pPr marL="0" lvl="0" indent="0" algn="l" rtl="0">
              <a:spcBef>
                <a:spcPts val="1200"/>
              </a:spcBef>
              <a:spcAft>
                <a:spcPts val="0"/>
              </a:spcAft>
              <a:buNone/>
            </a:pPr>
            <a:r>
              <a:rPr lang="en" sz="5800">
                <a:latin typeface="Comfortaa"/>
                <a:ea typeface="Comfortaa"/>
                <a:cs typeface="Comfortaa"/>
                <a:sym typeface="Comfortaa"/>
              </a:rPr>
              <a:t>The Great Barrier Reef is a UNESCO World Heritage Site as well as one of the Seven Natural Wonders of the World. </a:t>
            </a:r>
            <a:endParaRPr sz="5800">
              <a:latin typeface="Comfortaa"/>
              <a:ea typeface="Comfortaa"/>
              <a:cs typeface="Comfortaa"/>
              <a:sym typeface="Comfortaa"/>
            </a:endParaRPr>
          </a:p>
          <a:p>
            <a:pPr marL="0" lvl="0" indent="0" algn="l" rtl="0">
              <a:spcBef>
                <a:spcPts val="1200"/>
              </a:spcBef>
              <a:spcAft>
                <a:spcPts val="0"/>
              </a:spcAft>
              <a:buNone/>
            </a:pPr>
            <a:r>
              <a:rPr lang="en" sz="5800">
                <a:latin typeface="Comfortaa"/>
                <a:ea typeface="Comfortaa"/>
                <a:cs typeface="Comfortaa"/>
                <a:sym typeface="Comfortaa"/>
              </a:rPr>
              <a:t>In 1975 the Great Barrier Reef was made into a Marine Park that supports commercial marine tourism, fishing, shipping ports, recreational uses, scientific research and indigenous traditional uses.</a:t>
            </a:r>
            <a:endParaRPr sz="5800">
              <a:latin typeface="Comfortaa"/>
              <a:ea typeface="Comfortaa"/>
              <a:cs typeface="Comfortaa"/>
              <a:sym typeface="Comfortaa"/>
            </a:endParaRPr>
          </a:p>
          <a:p>
            <a:pPr marL="0" lvl="0" indent="0" algn="l" rtl="0">
              <a:spcBef>
                <a:spcPts val="1200"/>
              </a:spcBef>
              <a:spcAft>
                <a:spcPts val="0"/>
              </a:spcAft>
              <a:buClr>
                <a:schemeClr val="dk1"/>
              </a:buClr>
              <a:buSzPct val="84615"/>
              <a:buFont typeface="Arial"/>
              <a:buNone/>
            </a:pPr>
            <a:endParaRPr/>
          </a:p>
          <a:p>
            <a:pPr marL="0" lvl="0" indent="0" algn="l" rtl="0">
              <a:spcBef>
                <a:spcPts val="1200"/>
              </a:spcBef>
              <a:spcAft>
                <a:spcPts val="0"/>
              </a:spcAft>
              <a:buNone/>
            </a:pPr>
            <a:endParaRPr/>
          </a:p>
          <a:p>
            <a:pPr marL="0" lvl="0" indent="0" algn="l" rtl="0">
              <a:spcBef>
                <a:spcPts val="1200"/>
              </a:spcBef>
              <a:spcAft>
                <a:spcPts val="1200"/>
              </a:spcAft>
              <a:buNone/>
            </a:pPr>
            <a:endParaRPr/>
          </a:p>
        </p:txBody>
      </p:sp>
      <p:pic>
        <p:nvPicPr>
          <p:cNvPr id="2" name="Audio 1">
            <a:hlinkClick r:id="" action="ppaction://media"/>
            <a:extLst>
              <a:ext uri="{FF2B5EF4-FFF2-40B4-BE49-F238E27FC236}">
                <a16:creationId xmlns:a16="http://schemas.microsoft.com/office/drawing/2014/main" id="{332EDED9-2F57-BF4B-B615-E85498B4E6C2}"/>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178800" y="4178300"/>
            <a:ext cx="812800" cy="8128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53298"/>
    </mc:Choice>
    <mc:Fallback>
      <p:transition spd="slow" advTm="5329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39"/>
        <p:cNvGrpSpPr/>
        <p:nvPr/>
      </p:nvGrpSpPr>
      <p:grpSpPr>
        <a:xfrm>
          <a:off x="0" y="0"/>
          <a:ext cx="0" cy="0"/>
          <a:chOff x="0" y="0"/>
          <a:chExt cx="0" cy="0"/>
        </a:xfrm>
      </p:grpSpPr>
      <p:sp>
        <p:nvSpPr>
          <p:cNvPr id="140" name="Google Shape;140;p15"/>
          <p:cNvSpPr txBox="1">
            <a:spLocks noGrp="1"/>
          </p:cNvSpPr>
          <p:nvPr>
            <p:ph type="title"/>
          </p:nvPr>
        </p:nvSpPr>
        <p:spPr>
          <a:xfrm>
            <a:off x="819150" y="845600"/>
            <a:ext cx="7505700" cy="9546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en"/>
              <a:t>Climate Change </a:t>
            </a:r>
            <a:endParaRPr/>
          </a:p>
        </p:txBody>
      </p:sp>
      <p:sp>
        <p:nvSpPr>
          <p:cNvPr id="141" name="Google Shape;141;p15"/>
          <p:cNvSpPr txBox="1">
            <a:spLocks noGrp="1"/>
          </p:cNvSpPr>
          <p:nvPr>
            <p:ph type="body" idx="1"/>
          </p:nvPr>
        </p:nvSpPr>
        <p:spPr>
          <a:xfrm>
            <a:off x="819150" y="1722925"/>
            <a:ext cx="7505700" cy="2448000"/>
          </a:xfrm>
          <a:prstGeom prst="rect">
            <a:avLst/>
          </a:prstGeom>
        </p:spPr>
        <p:txBody>
          <a:bodyPr spcFirstLastPara="1" wrap="square" lIns="91425" tIns="91425" rIns="91425" bIns="91425" anchor="t" anchorCtr="0">
            <a:normAutofit fontScale="92500" lnSpcReduction="10000"/>
          </a:bodyPr>
          <a:lstStyle/>
          <a:p>
            <a:pPr marL="0" lvl="0" indent="0" algn="l" rtl="0">
              <a:spcBef>
                <a:spcPts val="0"/>
              </a:spcBef>
              <a:spcAft>
                <a:spcPts val="0"/>
              </a:spcAft>
              <a:buNone/>
            </a:pPr>
            <a:r>
              <a:rPr lang="en" dirty="0">
                <a:latin typeface="Comfortaa"/>
                <a:ea typeface="Comfortaa"/>
                <a:cs typeface="Comfortaa"/>
                <a:sym typeface="Comfortaa"/>
              </a:rPr>
              <a:t>Due to an increase of carbon dioxide (CO2) and other greenhouse gases, land and ocean temperatures are rising.</a:t>
            </a:r>
            <a:endParaRPr dirty="0">
              <a:latin typeface="Comfortaa"/>
              <a:ea typeface="Comfortaa"/>
              <a:cs typeface="Comfortaa"/>
              <a:sym typeface="Comfortaa"/>
            </a:endParaRPr>
          </a:p>
          <a:p>
            <a:pPr marL="0" lvl="0" indent="0" algn="l" rtl="0">
              <a:spcBef>
                <a:spcPts val="1200"/>
              </a:spcBef>
              <a:spcAft>
                <a:spcPts val="0"/>
              </a:spcAft>
              <a:buClr>
                <a:schemeClr val="dk1"/>
              </a:buClr>
              <a:buSzPts val="1100"/>
              <a:buFont typeface="Arial"/>
              <a:buNone/>
            </a:pPr>
            <a:r>
              <a:rPr lang="en" dirty="0">
                <a:latin typeface="Comfortaa"/>
                <a:ea typeface="Comfortaa"/>
                <a:cs typeface="Comfortaa"/>
                <a:sym typeface="Comfortaa"/>
              </a:rPr>
              <a:t>The Great Barrier Reef is extremely susceptible to climate change and over the past 100 years has had harsh effects on the reef and the species that coexist within it. </a:t>
            </a:r>
            <a:endParaRPr dirty="0">
              <a:latin typeface="Comfortaa"/>
              <a:ea typeface="Comfortaa"/>
              <a:cs typeface="Comfortaa"/>
              <a:sym typeface="Comfortaa"/>
            </a:endParaRPr>
          </a:p>
          <a:p>
            <a:pPr marL="0" lvl="0" indent="0" algn="l" rtl="0">
              <a:spcBef>
                <a:spcPts val="1200"/>
              </a:spcBef>
              <a:spcAft>
                <a:spcPts val="0"/>
              </a:spcAft>
              <a:buNone/>
            </a:pPr>
            <a:r>
              <a:rPr lang="en" dirty="0">
                <a:latin typeface="Comfortaa"/>
                <a:ea typeface="Comfortaa"/>
                <a:cs typeface="Comfortaa"/>
                <a:sym typeface="Comfortaa"/>
              </a:rPr>
              <a:t>Climatic and human induced pressure created the Great Barrier Reef Marine Park Act (GBRMPA) which supports the management of the reef’s ecosystem. </a:t>
            </a:r>
            <a:endParaRPr dirty="0">
              <a:latin typeface="Comfortaa"/>
              <a:ea typeface="Comfortaa"/>
              <a:cs typeface="Comfortaa"/>
              <a:sym typeface="Comfortaa"/>
            </a:endParaRPr>
          </a:p>
          <a:p>
            <a:pPr marL="0" lvl="0" indent="0" algn="l" rtl="0">
              <a:spcBef>
                <a:spcPts val="1200"/>
              </a:spcBef>
              <a:spcAft>
                <a:spcPts val="1200"/>
              </a:spcAft>
              <a:buNone/>
            </a:pPr>
            <a:r>
              <a:rPr lang="en" dirty="0">
                <a:latin typeface="Comfortaa"/>
                <a:ea typeface="Comfortaa"/>
                <a:cs typeface="Comfortaa"/>
                <a:sym typeface="Comfortaa"/>
              </a:rPr>
              <a:t>In November 2009 the Great Barrier Reef Marine Park was considered a matter of national environmental significance which is protected by the EPBC Act. </a:t>
            </a:r>
            <a:endParaRPr dirty="0">
              <a:latin typeface="Comfortaa"/>
              <a:ea typeface="Comfortaa"/>
              <a:cs typeface="Comfortaa"/>
              <a:sym typeface="Comfortaa"/>
            </a:endParaRPr>
          </a:p>
        </p:txBody>
      </p:sp>
      <p:pic>
        <p:nvPicPr>
          <p:cNvPr id="4" name="Audio 3">
            <a:hlinkClick r:id="" action="ppaction://media"/>
            <a:extLst>
              <a:ext uri="{FF2B5EF4-FFF2-40B4-BE49-F238E27FC236}">
                <a16:creationId xmlns:a16="http://schemas.microsoft.com/office/drawing/2014/main" id="{B1AA2CEE-0A93-3242-9841-326502DA9F7E}"/>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178800" y="4178300"/>
            <a:ext cx="812800" cy="8128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5657"/>
    </mc:Choice>
    <mc:Fallback>
      <p:transition spd="slow" advTm="3565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45"/>
        <p:cNvGrpSpPr/>
        <p:nvPr/>
      </p:nvGrpSpPr>
      <p:grpSpPr>
        <a:xfrm>
          <a:off x="0" y="0"/>
          <a:ext cx="0" cy="0"/>
          <a:chOff x="0" y="0"/>
          <a:chExt cx="0" cy="0"/>
        </a:xfrm>
      </p:grpSpPr>
      <p:sp>
        <p:nvSpPr>
          <p:cNvPr id="146" name="Google Shape;146;p16"/>
          <p:cNvSpPr txBox="1">
            <a:spLocks noGrp="1"/>
          </p:cNvSpPr>
          <p:nvPr>
            <p:ph type="title"/>
          </p:nvPr>
        </p:nvSpPr>
        <p:spPr>
          <a:xfrm>
            <a:off x="819150" y="845600"/>
            <a:ext cx="7505700" cy="9546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en"/>
              <a:t>Sustainable Development Goals </a:t>
            </a:r>
            <a:endParaRPr/>
          </a:p>
        </p:txBody>
      </p:sp>
      <p:sp>
        <p:nvSpPr>
          <p:cNvPr id="147" name="Google Shape;147;p16"/>
          <p:cNvSpPr txBox="1">
            <a:spLocks noGrp="1"/>
          </p:cNvSpPr>
          <p:nvPr>
            <p:ph type="body" idx="1"/>
          </p:nvPr>
        </p:nvSpPr>
        <p:spPr>
          <a:xfrm>
            <a:off x="819150" y="1990725"/>
            <a:ext cx="7505700" cy="2448000"/>
          </a:xfrm>
          <a:prstGeom prst="rect">
            <a:avLst/>
          </a:prstGeom>
        </p:spPr>
        <p:txBody>
          <a:bodyPr spcFirstLastPara="1" wrap="square" lIns="91425" tIns="91425" rIns="91425" bIns="91425" anchor="t" anchorCtr="0">
            <a:normAutofit/>
          </a:bodyPr>
          <a:lstStyle/>
          <a:p>
            <a:pPr marL="457200" lvl="0" indent="-431800" algn="l" rtl="0">
              <a:spcBef>
                <a:spcPts val="0"/>
              </a:spcBef>
              <a:spcAft>
                <a:spcPts val="0"/>
              </a:spcAft>
              <a:buSzPts val="3200"/>
              <a:buFont typeface="Comfortaa"/>
              <a:buChar char="-"/>
            </a:pPr>
            <a:r>
              <a:rPr lang="en" sz="3200">
                <a:latin typeface="Comfortaa"/>
                <a:ea typeface="Comfortaa"/>
                <a:cs typeface="Comfortaa"/>
                <a:sym typeface="Comfortaa"/>
              </a:rPr>
              <a:t>Climate Action </a:t>
            </a:r>
            <a:endParaRPr sz="3200">
              <a:latin typeface="Comfortaa"/>
              <a:ea typeface="Comfortaa"/>
              <a:cs typeface="Comfortaa"/>
              <a:sym typeface="Comfortaa"/>
            </a:endParaRPr>
          </a:p>
          <a:p>
            <a:pPr marL="457200" lvl="0" indent="-431800" algn="l" rtl="0">
              <a:spcBef>
                <a:spcPts val="0"/>
              </a:spcBef>
              <a:spcAft>
                <a:spcPts val="0"/>
              </a:spcAft>
              <a:buSzPts val="3200"/>
              <a:buFont typeface="Comfortaa"/>
              <a:buChar char="-"/>
            </a:pPr>
            <a:r>
              <a:rPr lang="en" sz="3200">
                <a:latin typeface="Comfortaa"/>
                <a:ea typeface="Comfortaa"/>
                <a:cs typeface="Comfortaa"/>
                <a:sym typeface="Comfortaa"/>
              </a:rPr>
              <a:t>Life Below Water </a:t>
            </a:r>
            <a:endParaRPr sz="3200">
              <a:latin typeface="Comfortaa"/>
              <a:ea typeface="Comfortaa"/>
              <a:cs typeface="Comfortaa"/>
              <a:sym typeface="Comfortaa"/>
            </a:endParaRPr>
          </a:p>
          <a:p>
            <a:pPr marL="457200" lvl="0" indent="-431800" algn="l" rtl="0">
              <a:spcBef>
                <a:spcPts val="0"/>
              </a:spcBef>
              <a:spcAft>
                <a:spcPts val="0"/>
              </a:spcAft>
              <a:buSzPts val="3200"/>
              <a:buFont typeface="Comfortaa"/>
              <a:buChar char="-"/>
            </a:pPr>
            <a:r>
              <a:rPr lang="en" sz="3200">
                <a:latin typeface="Comfortaa"/>
                <a:ea typeface="Comfortaa"/>
                <a:cs typeface="Comfortaa"/>
                <a:sym typeface="Comfortaa"/>
              </a:rPr>
              <a:t>Quality of Education </a:t>
            </a:r>
            <a:endParaRPr sz="3200">
              <a:latin typeface="Comfortaa"/>
              <a:ea typeface="Comfortaa"/>
              <a:cs typeface="Comfortaa"/>
              <a:sym typeface="Comfortaa"/>
            </a:endParaRPr>
          </a:p>
        </p:txBody>
      </p:sp>
      <p:pic>
        <p:nvPicPr>
          <p:cNvPr id="2" name="Audio 1">
            <a:hlinkClick r:id="" action="ppaction://media"/>
            <a:extLst>
              <a:ext uri="{FF2B5EF4-FFF2-40B4-BE49-F238E27FC236}">
                <a16:creationId xmlns:a16="http://schemas.microsoft.com/office/drawing/2014/main" id="{025BEDFC-5B54-724C-9462-98E3C2A981EE}"/>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178800" y="4178300"/>
            <a:ext cx="812800" cy="8128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10640"/>
    </mc:Choice>
    <mc:Fallback>
      <p:transition spd="slow" advTm="1064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sp>
        <p:nvSpPr>
          <p:cNvPr id="152" name="Google Shape;152;p17"/>
          <p:cNvSpPr txBox="1">
            <a:spLocks noGrp="1"/>
          </p:cNvSpPr>
          <p:nvPr>
            <p:ph type="title"/>
          </p:nvPr>
        </p:nvSpPr>
        <p:spPr>
          <a:xfrm>
            <a:off x="819150" y="845600"/>
            <a:ext cx="7505700" cy="9546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en"/>
              <a:t>Threats to the Great Barrier Reef </a:t>
            </a:r>
            <a:endParaRPr/>
          </a:p>
        </p:txBody>
      </p:sp>
      <p:sp>
        <p:nvSpPr>
          <p:cNvPr id="153" name="Google Shape;153;p17"/>
          <p:cNvSpPr txBox="1">
            <a:spLocks noGrp="1"/>
          </p:cNvSpPr>
          <p:nvPr>
            <p:ph type="body" idx="1"/>
          </p:nvPr>
        </p:nvSpPr>
        <p:spPr>
          <a:xfrm>
            <a:off x="819150" y="1376066"/>
            <a:ext cx="8520600" cy="3416400"/>
          </a:xfrm>
          <a:prstGeom prst="rect">
            <a:avLst/>
          </a:prstGeom>
        </p:spPr>
        <p:txBody>
          <a:bodyPr spcFirstLastPara="1" wrap="square" lIns="91425" tIns="91425" rIns="91425" bIns="91425" anchor="t" anchorCtr="0">
            <a:normAutofit/>
          </a:bodyPr>
          <a:lstStyle/>
          <a:p>
            <a:pPr marL="457200" lvl="0" indent="-368300" algn="l" rtl="0">
              <a:spcBef>
                <a:spcPts val="0"/>
              </a:spcBef>
              <a:spcAft>
                <a:spcPts val="0"/>
              </a:spcAft>
              <a:buClr>
                <a:srgbClr val="000000"/>
              </a:buClr>
              <a:buSzPts val="2200"/>
              <a:buChar char="-"/>
            </a:pPr>
            <a:r>
              <a:rPr lang="en" sz="2200">
                <a:solidFill>
                  <a:srgbClr val="000000"/>
                </a:solidFill>
              </a:rPr>
              <a:t>Rising Ocean Temperatures </a:t>
            </a:r>
            <a:endParaRPr sz="2200">
              <a:solidFill>
                <a:srgbClr val="000000"/>
              </a:solidFill>
            </a:endParaRPr>
          </a:p>
          <a:p>
            <a:pPr marL="457200" lvl="0" indent="-368300" algn="l" rtl="0">
              <a:spcBef>
                <a:spcPts val="0"/>
              </a:spcBef>
              <a:spcAft>
                <a:spcPts val="0"/>
              </a:spcAft>
              <a:buClr>
                <a:srgbClr val="000000"/>
              </a:buClr>
              <a:buSzPts val="2200"/>
              <a:buChar char="-"/>
            </a:pPr>
            <a:r>
              <a:rPr lang="en" sz="2200">
                <a:solidFill>
                  <a:srgbClr val="000000"/>
                </a:solidFill>
              </a:rPr>
              <a:t>Cyclones </a:t>
            </a:r>
            <a:endParaRPr sz="2200">
              <a:solidFill>
                <a:srgbClr val="000000"/>
              </a:solidFill>
            </a:endParaRPr>
          </a:p>
          <a:p>
            <a:pPr marL="457200" lvl="0" indent="-368300" algn="l" rtl="0">
              <a:spcBef>
                <a:spcPts val="0"/>
              </a:spcBef>
              <a:spcAft>
                <a:spcPts val="0"/>
              </a:spcAft>
              <a:buClr>
                <a:srgbClr val="000000"/>
              </a:buClr>
              <a:buSzPts val="2200"/>
              <a:buChar char="-"/>
            </a:pPr>
            <a:r>
              <a:rPr lang="en" sz="2200">
                <a:solidFill>
                  <a:srgbClr val="000000"/>
                </a:solidFill>
              </a:rPr>
              <a:t>Crown of Thorns Starfish </a:t>
            </a:r>
            <a:endParaRPr sz="2200">
              <a:solidFill>
                <a:srgbClr val="000000"/>
              </a:solidFill>
            </a:endParaRPr>
          </a:p>
          <a:p>
            <a:pPr marL="457200" lvl="0" indent="-368300" algn="l" rtl="0">
              <a:spcBef>
                <a:spcPts val="0"/>
              </a:spcBef>
              <a:spcAft>
                <a:spcPts val="0"/>
              </a:spcAft>
              <a:buClr>
                <a:srgbClr val="000000"/>
              </a:buClr>
              <a:buSzPts val="2200"/>
              <a:buChar char="-"/>
            </a:pPr>
            <a:r>
              <a:rPr lang="en" sz="2200">
                <a:solidFill>
                  <a:srgbClr val="000000"/>
                </a:solidFill>
              </a:rPr>
              <a:t>Coastal Development </a:t>
            </a:r>
            <a:endParaRPr sz="2200">
              <a:solidFill>
                <a:srgbClr val="000000"/>
              </a:solidFill>
            </a:endParaRPr>
          </a:p>
          <a:p>
            <a:pPr marL="457200" lvl="0" indent="-368300" algn="l" rtl="0">
              <a:spcBef>
                <a:spcPts val="0"/>
              </a:spcBef>
              <a:spcAft>
                <a:spcPts val="0"/>
              </a:spcAft>
              <a:buClr>
                <a:srgbClr val="000000"/>
              </a:buClr>
              <a:buSzPts val="2200"/>
              <a:buChar char="-"/>
            </a:pPr>
            <a:r>
              <a:rPr lang="en" sz="2200">
                <a:solidFill>
                  <a:srgbClr val="000000"/>
                </a:solidFill>
              </a:rPr>
              <a:t>Tourism</a:t>
            </a:r>
            <a:r>
              <a:rPr lang="en"/>
              <a:t> </a:t>
            </a:r>
            <a:endParaRPr/>
          </a:p>
          <a:p>
            <a:pPr marL="0" lvl="0" indent="0" algn="l" rtl="0">
              <a:spcBef>
                <a:spcPts val="1200"/>
              </a:spcBef>
              <a:spcAft>
                <a:spcPts val="1200"/>
              </a:spcAft>
              <a:buNone/>
            </a:pPr>
            <a:endParaRPr/>
          </a:p>
        </p:txBody>
      </p:sp>
      <p:pic>
        <p:nvPicPr>
          <p:cNvPr id="3" name="Audio 2">
            <a:hlinkClick r:id="" action="ppaction://media"/>
            <a:extLst>
              <a:ext uri="{FF2B5EF4-FFF2-40B4-BE49-F238E27FC236}">
                <a16:creationId xmlns:a16="http://schemas.microsoft.com/office/drawing/2014/main" id="{5D620C67-93E6-8245-979E-91F1737B06CF}"/>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178800" y="4178300"/>
            <a:ext cx="812800" cy="8128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11451"/>
    </mc:Choice>
    <mc:Fallback>
      <p:transition spd="slow" advTm="1145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Google Shape;158;p18"/>
          <p:cNvSpPr txBox="1">
            <a:spLocks noGrp="1"/>
          </p:cNvSpPr>
          <p:nvPr>
            <p:ph type="title"/>
          </p:nvPr>
        </p:nvSpPr>
        <p:spPr>
          <a:xfrm>
            <a:off x="819150" y="845600"/>
            <a:ext cx="7505700" cy="9546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en"/>
              <a:t>Rising Ocean Temperature </a:t>
            </a:r>
            <a:endParaRPr/>
          </a:p>
        </p:txBody>
      </p:sp>
      <p:sp>
        <p:nvSpPr>
          <p:cNvPr id="159" name="Google Shape;159;p18"/>
          <p:cNvSpPr txBox="1">
            <a:spLocks noGrp="1"/>
          </p:cNvSpPr>
          <p:nvPr>
            <p:ph type="body" idx="1"/>
          </p:nvPr>
        </p:nvSpPr>
        <p:spPr>
          <a:xfrm>
            <a:off x="819075" y="1347755"/>
            <a:ext cx="7505700" cy="24480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en">
                <a:latin typeface="Comfortaa"/>
                <a:ea typeface="Comfortaa"/>
                <a:cs typeface="Comfortaa"/>
                <a:sym typeface="Comfortaa"/>
              </a:rPr>
              <a:t>Australia’s ocean temperatures have risen by 1 degree Celsius with the Great Barrier Reef risen by .8 degrees Celsius Since 1910. </a:t>
            </a:r>
            <a:endParaRPr>
              <a:latin typeface="Comfortaa"/>
              <a:ea typeface="Comfortaa"/>
              <a:cs typeface="Comfortaa"/>
              <a:sym typeface="Comfortaa"/>
            </a:endParaRPr>
          </a:p>
          <a:p>
            <a:pPr marL="0" lvl="0" indent="0" algn="l" rtl="0">
              <a:spcBef>
                <a:spcPts val="1200"/>
              </a:spcBef>
              <a:spcAft>
                <a:spcPts val="0"/>
              </a:spcAft>
              <a:buNone/>
            </a:pPr>
            <a:r>
              <a:rPr lang="en">
                <a:latin typeface="Comfortaa"/>
                <a:ea typeface="Comfortaa"/>
                <a:cs typeface="Comfortaa"/>
                <a:sym typeface="Comfortaa"/>
              </a:rPr>
              <a:t>Over 90% of excess heat obtained in the atmosphere from greenhouse gases goes straight into the ocean. </a:t>
            </a:r>
            <a:endParaRPr>
              <a:latin typeface="Comfortaa"/>
              <a:ea typeface="Comfortaa"/>
              <a:cs typeface="Comfortaa"/>
              <a:sym typeface="Comfortaa"/>
            </a:endParaRPr>
          </a:p>
          <a:p>
            <a:pPr marL="0" lvl="0" indent="0" algn="l" rtl="0">
              <a:spcBef>
                <a:spcPts val="1200"/>
              </a:spcBef>
              <a:spcAft>
                <a:spcPts val="0"/>
              </a:spcAft>
              <a:buNone/>
            </a:pPr>
            <a:r>
              <a:rPr lang="en">
                <a:latin typeface="Comfortaa"/>
                <a:ea typeface="Comfortaa"/>
                <a:cs typeface="Comfortaa"/>
                <a:sym typeface="Comfortaa"/>
              </a:rPr>
              <a:t>Rising sea temperatures affect corals, fish, marine reptiles, seabirds, sea grass, and overall effect the entire reef ecosystem. </a:t>
            </a:r>
            <a:endParaRPr>
              <a:latin typeface="Comfortaa"/>
              <a:ea typeface="Comfortaa"/>
              <a:cs typeface="Comfortaa"/>
              <a:sym typeface="Comfortaa"/>
            </a:endParaRPr>
          </a:p>
          <a:p>
            <a:pPr marL="0" lvl="0" indent="0" algn="l" rtl="0">
              <a:spcBef>
                <a:spcPts val="1200"/>
              </a:spcBef>
              <a:spcAft>
                <a:spcPts val="1200"/>
              </a:spcAft>
              <a:buNone/>
            </a:pPr>
            <a:r>
              <a:rPr lang="en"/>
              <a:t> </a:t>
            </a:r>
            <a:endParaRPr/>
          </a:p>
        </p:txBody>
      </p:sp>
      <p:sp>
        <p:nvSpPr>
          <p:cNvPr id="160" name="Google Shape;160;p18"/>
          <p:cNvSpPr txBox="1"/>
          <p:nvPr/>
        </p:nvSpPr>
        <p:spPr>
          <a:xfrm>
            <a:off x="1498126" y="2214587"/>
            <a:ext cx="6147600" cy="396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pic>
        <p:nvPicPr>
          <p:cNvPr id="161" name="Google Shape;161;p18"/>
          <p:cNvPicPr preferRelativeResize="0"/>
          <p:nvPr/>
        </p:nvPicPr>
        <p:blipFill>
          <a:blip r:embed="rId5">
            <a:alphaModFix/>
          </a:blip>
          <a:stretch>
            <a:fillRect/>
          </a:stretch>
        </p:blipFill>
        <p:spPr>
          <a:xfrm>
            <a:off x="1797550" y="3228436"/>
            <a:ext cx="5548747" cy="1462300"/>
          </a:xfrm>
          <a:prstGeom prst="rect">
            <a:avLst/>
          </a:prstGeom>
          <a:noFill/>
          <a:ln>
            <a:noFill/>
          </a:ln>
        </p:spPr>
      </p:pic>
      <p:sp>
        <p:nvSpPr>
          <p:cNvPr id="162" name="Google Shape;162;p18"/>
          <p:cNvSpPr txBox="1"/>
          <p:nvPr/>
        </p:nvSpPr>
        <p:spPr>
          <a:xfrm>
            <a:off x="3075524" y="4581900"/>
            <a:ext cx="3543000" cy="396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solidFill>
                  <a:srgbClr val="666666"/>
                </a:solidFill>
                <a:latin typeface="Calibri"/>
                <a:ea typeface="Calibri"/>
                <a:cs typeface="Calibri"/>
                <a:sym typeface="Calibri"/>
              </a:rPr>
              <a:t>Data Set by Australian Bureau of Meteorology</a:t>
            </a:r>
            <a:endParaRPr>
              <a:solidFill>
                <a:srgbClr val="666666"/>
              </a:solidFill>
              <a:latin typeface="Calibri"/>
              <a:ea typeface="Calibri"/>
              <a:cs typeface="Calibri"/>
              <a:sym typeface="Calibri"/>
            </a:endParaRPr>
          </a:p>
        </p:txBody>
      </p:sp>
      <p:pic>
        <p:nvPicPr>
          <p:cNvPr id="2" name="Audio 1">
            <a:hlinkClick r:id="" action="ppaction://media"/>
            <a:extLst>
              <a:ext uri="{FF2B5EF4-FFF2-40B4-BE49-F238E27FC236}">
                <a16:creationId xmlns:a16="http://schemas.microsoft.com/office/drawing/2014/main" id="{3A251BF3-E18F-374F-9296-408B0DAEBB9A}"/>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178800" y="4178300"/>
            <a:ext cx="812800" cy="8128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24759"/>
    </mc:Choice>
    <mc:Fallback>
      <p:transition spd="slow" advTm="2475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66"/>
        <p:cNvGrpSpPr/>
        <p:nvPr/>
      </p:nvGrpSpPr>
      <p:grpSpPr>
        <a:xfrm>
          <a:off x="0" y="0"/>
          <a:ext cx="0" cy="0"/>
          <a:chOff x="0" y="0"/>
          <a:chExt cx="0" cy="0"/>
        </a:xfrm>
      </p:grpSpPr>
      <p:sp>
        <p:nvSpPr>
          <p:cNvPr id="167" name="Google Shape;167;p19"/>
          <p:cNvSpPr txBox="1">
            <a:spLocks noGrp="1"/>
          </p:cNvSpPr>
          <p:nvPr>
            <p:ph type="title"/>
          </p:nvPr>
        </p:nvSpPr>
        <p:spPr>
          <a:xfrm>
            <a:off x="311700" y="555600"/>
            <a:ext cx="4495200" cy="11445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Rising Ocean Temperature impact on Coral  </a:t>
            </a:r>
            <a:endParaRPr/>
          </a:p>
        </p:txBody>
      </p:sp>
      <p:sp>
        <p:nvSpPr>
          <p:cNvPr id="168" name="Google Shape;168;p19"/>
          <p:cNvSpPr txBox="1">
            <a:spLocks noGrp="1"/>
          </p:cNvSpPr>
          <p:nvPr>
            <p:ph type="body" idx="1"/>
          </p:nvPr>
        </p:nvSpPr>
        <p:spPr>
          <a:xfrm>
            <a:off x="311700" y="1700100"/>
            <a:ext cx="3970800" cy="27750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150">
                <a:latin typeface="Comfortaa"/>
                <a:ea typeface="Comfortaa"/>
                <a:cs typeface="Comfortaa"/>
                <a:sym typeface="Comfortaa"/>
              </a:rPr>
              <a:t>There has been five mass bleaching events in the Great Barrier Reef.</a:t>
            </a:r>
            <a:endParaRPr sz="1150">
              <a:latin typeface="Comfortaa"/>
              <a:ea typeface="Comfortaa"/>
              <a:cs typeface="Comfortaa"/>
              <a:sym typeface="Comfortaa"/>
            </a:endParaRPr>
          </a:p>
          <a:p>
            <a:pPr marL="0" lvl="0" indent="0" algn="l" rtl="0">
              <a:spcBef>
                <a:spcPts val="1200"/>
              </a:spcBef>
              <a:spcAft>
                <a:spcPts val="0"/>
              </a:spcAft>
              <a:buNone/>
            </a:pPr>
            <a:r>
              <a:rPr lang="en" sz="1150">
                <a:latin typeface="Comfortaa"/>
                <a:ea typeface="Comfortaa"/>
                <a:cs typeface="Comfortaa"/>
                <a:sym typeface="Comfortaa"/>
              </a:rPr>
              <a:t>1998, 2002, 2016, 2017, and 2020. </a:t>
            </a:r>
            <a:endParaRPr sz="1150">
              <a:latin typeface="Comfortaa"/>
              <a:ea typeface="Comfortaa"/>
              <a:cs typeface="Comfortaa"/>
              <a:sym typeface="Comfortaa"/>
            </a:endParaRPr>
          </a:p>
          <a:p>
            <a:pPr marL="0" lvl="0" indent="0" algn="l" rtl="0">
              <a:spcBef>
                <a:spcPts val="1200"/>
              </a:spcBef>
              <a:spcAft>
                <a:spcPts val="0"/>
              </a:spcAft>
              <a:buClr>
                <a:schemeClr val="dk1"/>
              </a:buClr>
              <a:buSzPts val="1100"/>
              <a:buFont typeface="Arial"/>
              <a:buNone/>
            </a:pPr>
            <a:r>
              <a:rPr lang="en" sz="1150">
                <a:latin typeface="Comfortaa"/>
                <a:ea typeface="Comfortaa"/>
                <a:cs typeface="Comfortaa"/>
                <a:sym typeface="Comfortaa"/>
              </a:rPr>
              <a:t>Stresses coral polyps causing the loss of algae that live inside of the polyps tissue.</a:t>
            </a:r>
            <a:endParaRPr sz="1150">
              <a:latin typeface="Comfortaa"/>
              <a:ea typeface="Comfortaa"/>
              <a:cs typeface="Comfortaa"/>
              <a:sym typeface="Comfortaa"/>
            </a:endParaRPr>
          </a:p>
          <a:p>
            <a:pPr marL="0" lvl="0" indent="0" algn="l" rtl="0">
              <a:spcBef>
                <a:spcPts val="1200"/>
              </a:spcBef>
              <a:spcAft>
                <a:spcPts val="0"/>
              </a:spcAft>
              <a:buClr>
                <a:schemeClr val="dk1"/>
              </a:buClr>
              <a:buSzPts val="1100"/>
              <a:buFont typeface="Arial"/>
              <a:buNone/>
            </a:pPr>
            <a:r>
              <a:rPr lang="en" sz="1150">
                <a:latin typeface="Comfortaa"/>
                <a:ea typeface="Comfortaa"/>
                <a:cs typeface="Comfortaa"/>
                <a:sym typeface="Comfortaa"/>
              </a:rPr>
              <a:t>Causes increase in ocean acidification which slows the rate of calcium carbonate generation which slows the growth of coral.  </a:t>
            </a:r>
            <a:endParaRPr sz="1150">
              <a:latin typeface="Comfortaa"/>
              <a:ea typeface="Comfortaa"/>
              <a:cs typeface="Comfortaa"/>
              <a:sym typeface="Comfortaa"/>
            </a:endParaRPr>
          </a:p>
          <a:p>
            <a:pPr marL="0" lvl="0" indent="0" algn="l" rtl="0">
              <a:spcBef>
                <a:spcPts val="1200"/>
              </a:spcBef>
              <a:spcAft>
                <a:spcPts val="1200"/>
              </a:spcAft>
              <a:buClr>
                <a:schemeClr val="dk1"/>
              </a:buClr>
              <a:buSzPts val="1100"/>
              <a:buFont typeface="Arial"/>
              <a:buNone/>
            </a:pPr>
            <a:r>
              <a:rPr lang="en" sz="1150">
                <a:latin typeface="Comfortaa"/>
                <a:ea typeface="Comfortaa"/>
                <a:cs typeface="Comfortaa"/>
                <a:sym typeface="Comfortaa"/>
              </a:rPr>
              <a:t>Overall rising ocean temperatures cause coral bleaching.</a:t>
            </a:r>
            <a:endParaRPr sz="1150">
              <a:latin typeface="Comfortaa"/>
              <a:ea typeface="Comfortaa"/>
              <a:cs typeface="Comfortaa"/>
              <a:sym typeface="Comfortaa"/>
            </a:endParaRPr>
          </a:p>
        </p:txBody>
      </p:sp>
      <p:pic>
        <p:nvPicPr>
          <p:cNvPr id="169" name="Google Shape;169;p19"/>
          <p:cNvPicPr preferRelativeResize="0"/>
          <p:nvPr/>
        </p:nvPicPr>
        <p:blipFill>
          <a:blip r:embed="rId5">
            <a:alphaModFix/>
          </a:blip>
          <a:stretch>
            <a:fillRect/>
          </a:stretch>
        </p:blipFill>
        <p:spPr>
          <a:xfrm>
            <a:off x="5127051" y="279425"/>
            <a:ext cx="3180900" cy="2205624"/>
          </a:xfrm>
          <a:prstGeom prst="rect">
            <a:avLst/>
          </a:prstGeom>
          <a:noFill/>
          <a:ln>
            <a:noFill/>
          </a:ln>
        </p:spPr>
      </p:pic>
      <p:pic>
        <p:nvPicPr>
          <p:cNvPr id="170" name="Google Shape;170;p19"/>
          <p:cNvPicPr preferRelativeResize="0"/>
          <p:nvPr/>
        </p:nvPicPr>
        <p:blipFill>
          <a:blip r:embed="rId6">
            <a:alphaModFix/>
          </a:blip>
          <a:stretch>
            <a:fillRect/>
          </a:stretch>
        </p:blipFill>
        <p:spPr>
          <a:xfrm>
            <a:off x="4806900" y="2673351"/>
            <a:ext cx="3579800" cy="1988424"/>
          </a:xfrm>
          <a:prstGeom prst="rect">
            <a:avLst/>
          </a:prstGeom>
          <a:noFill/>
          <a:ln>
            <a:noFill/>
          </a:ln>
        </p:spPr>
      </p:pic>
      <p:sp>
        <p:nvSpPr>
          <p:cNvPr id="171" name="Google Shape;171;p19"/>
          <p:cNvSpPr txBox="1"/>
          <p:nvPr/>
        </p:nvSpPr>
        <p:spPr>
          <a:xfrm>
            <a:off x="5127050" y="2373600"/>
            <a:ext cx="3818400" cy="396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solidFill>
                  <a:srgbClr val="666666"/>
                </a:solidFill>
                <a:latin typeface="Calibri"/>
                <a:ea typeface="Calibri"/>
                <a:cs typeface="Calibri"/>
                <a:sym typeface="Calibri"/>
              </a:rPr>
              <a:t>Data set by aerial surveys (MTSRF 1.1.5, AIMS)</a:t>
            </a:r>
            <a:endParaRPr>
              <a:solidFill>
                <a:srgbClr val="666666"/>
              </a:solidFill>
              <a:latin typeface="Calibri"/>
              <a:ea typeface="Calibri"/>
              <a:cs typeface="Calibri"/>
              <a:sym typeface="Calibri"/>
            </a:endParaRPr>
          </a:p>
        </p:txBody>
      </p:sp>
      <p:sp>
        <p:nvSpPr>
          <p:cNvPr id="172" name="Google Shape;172;p19"/>
          <p:cNvSpPr txBox="1"/>
          <p:nvPr/>
        </p:nvSpPr>
        <p:spPr>
          <a:xfrm>
            <a:off x="4467893" y="4576700"/>
            <a:ext cx="4775100" cy="396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solidFill>
                  <a:srgbClr val="666666"/>
                </a:solidFill>
                <a:latin typeface="Calibri"/>
                <a:ea typeface="Calibri"/>
                <a:cs typeface="Calibri"/>
                <a:sym typeface="Calibri"/>
              </a:rPr>
              <a:t>Data set by ARC Centre of Excellence for Coral Reef Studies</a:t>
            </a:r>
            <a:endParaRPr>
              <a:solidFill>
                <a:srgbClr val="666666"/>
              </a:solidFill>
              <a:latin typeface="Calibri"/>
              <a:ea typeface="Calibri"/>
              <a:cs typeface="Calibri"/>
              <a:sym typeface="Calibri"/>
            </a:endParaRPr>
          </a:p>
        </p:txBody>
      </p:sp>
      <p:pic>
        <p:nvPicPr>
          <p:cNvPr id="2" name="Audio 1">
            <a:hlinkClick r:id="" action="ppaction://media"/>
            <a:extLst>
              <a:ext uri="{FF2B5EF4-FFF2-40B4-BE49-F238E27FC236}">
                <a16:creationId xmlns:a16="http://schemas.microsoft.com/office/drawing/2014/main" id="{2875DA9E-37BE-434B-A492-CDAE404BED86}"/>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8178800" y="4178300"/>
            <a:ext cx="812800" cy="8128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29984"/>
    </mc:Choice>
    <mc:Fallback>
      <p:transition spd="slow" advTm="2998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sp>
        <p:nvSpPr>
          <p:cNvPr id="177" name="Google Shape;177;p20"/>
          <p:cNvSpPr txBox="1">
            <a:spLocks noGrp="1"/>
          </p:cNvSpPr>
          <p:nvPr>
            <p:ph type="body" idx="1"/>
          </p:nvPr>
        </p:nvSpPr>
        <p:spPr>
          <a:xfrm>
            <a:off x="594427" y="481384"/>
            <a:ext cx="2956200" cy="605100"/>
          </a:xfrm>
          <a:prstGeom prst="rect">
            <a:avLst/>
          </a:prstGeom>
        </p:spPr>
        <p:txBody>
          <a:bodyPr spcFirstLastPara="1" wrap="square" lIns="91425" tIns="91425" rIns="91425" bIns="91425" anchor="b" anchorCtr="0">
            <a:normAutofit fontScale="92500" lnSpcReduction="10000"/>
          </a:bodyPr>
          <a:lstStyle/>
          <a:p>
            <a:pPr marL="0" lvl="0" indent="0" algn="l" rtl="0">
              <a:spcBef>
                <a:spcPts val="0"/>
              </a:spcBef>
              <a:spcAft>
                <a:spcPts val="0"/>
              </a:spcAft>
              <a:buNone/>
            </a:pPr>
            <a:r>
              <a:rPr lang="en" sz="3100">
                <a:solidFill>
                  <a:schemeClr val="lt1"/>
                </a:solidFill>
                <a:latin typeface="Nunito"/>
                <a:ea typeface="Nunito"/>
                <a:cs typeface="Nunito"/>
                <a:sym typeface="Nunito"/>
              </a:rPr>
              <a:t>Coral Bleaching</a:t>
            </a:r>
            <a:r>
              <a:rPr lang="en"/>
              <a:t> </a:t>
            </a:r>
            <a:endParaRPr/>
          </a:p>
        </p:txBody>
      </p:sp>
      <p:pic>
        <p:nvPicPr>
          <p:cNvPr id="178" name="Google Shape;178;p20"/>
          <p:cNvPicPr preferRelativeResize="0"/>
          <p:nvPr/>
        </p:nvPicPr>
        <p:blipFill>
          <a:blip r:embed="rId5">
            <a:alphaModFix/>
          </a:blip>
          <a:stretch>
            <a:fillRect/>
          </a:stretch>
        </p:blipFill>
        <p:spPr>
          <a:xfrm>
            <a:off x="206425" y="1404075"/>
            <a:ext cx="3915351" cy="3334524"/>
          </a:xfrm>
          <a:prstGeom prst="rect">
            <a:avLst/>
          </a:prstGeom>
          <a:noFill/>
          <a:ln>
            <a:noFill/>
          </a:ln>
        </p:spPr>
      </p:pic>
      <p:pic>
        <p:nvPicPr>
          <p:cNvPr id="179" name="Google Shape;179;p20"/>
          <p:cNvPicPr preferRelativeResize="0"/>
          <p:nvPr/>
        </p:nvPicPr>
        <p:blipFill>
          <a:blip r:embed="rId6">
            <a:alphaModFix/>
          </a:blip>
          <a:stretch>
            <a:fillRect/>
          </a:stretch>
        </p:blipFill>
        <p:spPr>
          <a:xfrm>
            <a:off x="4116100" y="2400350"/>
            <a:ext cx="4837723" cy="2318148"/>
          </a:xfrm>
          <a:prstGeom prst="rect">
            <a:avLst/>
          </a:prstGeom>
          <a:noFill/>
          <a:ln>
            <a:noFill/>
          </a:ln>
        </p:spPr>
      </p:pic>
      <p:pic>
        <p:nvPicPr>
          <p:cNvPr id="180" name="Google Shape;180;p20"/>
          <p:cNvPicPr preferRelativeResize="0"/>
          <p:nvPr/>
        </p:nvPicPr>
        <p:blipFill>
          <a:blip r:embed="rId7">
            <a:alphaModFix/>
          </a:blip>
          <a:stretch>
            <a:fillRect/>
          </a:stretch>
        </p:blipFill>
        <p:spPr>
          <a:xfrm>
            <a:off x="4116100" y="422125"/>
            <a:ext cx="4837723" cy="1978225"/>
          </a:xfrm>
          <a:prstGeom prst="rect">
            <a:avLst/>
          </a:prstGeom>
          <a:noFill/>
          <a:ln>
            <a:noFill/>
          </a:ln>
        </p:spPr>
      </p:pic>
      <p:sp>
        <p:nvSpPr>
          <p:cNvPr id="181" name="Google Shape;181;p20"/>
          <p:cNvSpPr txBox="1"/>
          <p:nvPr/>
        </p:nvSpPr>
        <p:spPr>
          <a:xfrm>
            <a:off x="5035888" y="4638324"/>
            <a:ext cx="2956200" cy="396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solidFill>
                  <a:srgbClr val="666666"/>
                </a:solidFill>
                <a:latin typeface="Calibri"/>
                <a:ea typeface="Calibri"/>
                <a:cs typeface="Calibri"/>
                <a:sym typeface="Calibri"/>
              </a:rPr>
              <a:t>Photo taken by Rainer von Brandis</a:t>
            </a:r>
            <a:r>
              <a:rPr lang="en">
                <a:latin typeface="Calibri"/>
                <a:ea typeface="Calibri"/>
                <a:cs typeface="Calibri"/>
                <a:sym typeface="Calibri"/>
              </a:rPr>
              <a:t> </a:t>
            </a:r>
            <a:endParaRPr>
              <a:latin typeface="Calibri"/>
              <a:ea typeface="Calibri"/>
              <a:cs typeface="Calibri"/>
              <a:sym typeface="Calibri"/>
            </a:endParaRPr>
          </a:p>
        </p:txBody>
      </p:sp>
      <p:sp>
        <p:nvSpPr>
          <p:cNvPr id="182" name="Google Shape;182;p20"/>
          <p:cNvSpPr txBox="1"/>
          <p:nvPr/>
        </p:nvSpPr>
        <p:spPr>
          <a:xfrm>
            <a:off x="683075" y="4638325"/>
            <a:ext cx="2778900" cy="396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solidFill>
                  <a:srgbClr val="666666"/>
                </a:solidFill>
                <a:latin typeface="Calibri"/>
                <a:ea typeface="Calibri"/>
                <a:cs typeface="Calibri"/>
                <a:sym typeface="Calibri"/>
              </a:rPr>
              <a:t>Photo taken by Mia Hoogenboom</a:t>
            </a:r>
            <a:r>
              <a:rPr lang="en">
                <a:latin typeface="Calibri"/>
                <a:ea typeface="Calibri"/>
                <a:cs typeface="Calibri"/>
                <a:sym typeface="Calibri"/>
              </a:rPr>
              <a:t> </a:t>
            </a:r>
            <a:endParaRPr>
              <a:latin typeface="Calibri"/>
              <a:ea typeface="Calibri"/>
              <a:cs typeface="Calibri"/>
              <a:sym typeface="Calibri"/>
            </a:endParaRPr>
          </a:p>
        </p:txBody>
      </p:sp>
      <p:sp>
        <p:nvSpPr>
          <p:cNvPr id="183" name="Google Shape;183;p20"/>
          <p:cNvSpPr txBox="1"/>
          <p:nvPr/>
        </p:nvSpPr>
        <p:spPr>
          <a:xfrm>
            <a:off x="5430950" y="85075"/>
            <a:ext cx="2208000" cy="396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solidFill>
                  <a:srgbClr val="666666"/>
                </a:solidFill>
                <a:latin typeface="Calibri"/>
                <a:ea typeface="Calibri"/>
                <a:cs typeface="Calibri"/>
                <a:sym typeface="Calibri"/>
              </a:rPr>
              <a:t>Photo provided by UNESCO</a:t>
            </a:r>
            <a:endParaRPr>
              <a:solidFill>
                <a:srgbClr val="666666"/>
              </a:solidFill>
              <a:latin typeface="Calibri"/>
              <a:ea typeface="Calibri"/>
              <a:cs typeface="Calibri"/>
              <a:sym typeface="Calibri"/>
            </a:endParaRPr>
          </a:p>
        </p:txBody>
      </p:sp>
      <p:pic>
        <p:nvPicPr>
          <p:cNvPr id="2" name="Audio 1">
            <a:hlinkClick r:id="" action="ppaction://media"/>
            <a:extLst>
              <a:ext uri="{FF2B5EF4-FFF2-40B4-BE49-F238E27FC236}">
                <a16:creationId xmlns:a16="http://schemas.microsoft.com/office/drawing/2014/main" id="{07948BB8-932A-3449-AF4D-9326728A7334}"/>
              </a:ext>
            </a:extLst>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8178800" y="4178300"/>
            <a:ext cx="812800" cy="8128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6016"/>
    </mc:Choice>
    <mc:Fallback>
      <p:transition spd="slow" advTm="601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188" name="Google Shape;188;p21"/>
          <p:cNvSpPr txBox="1">
            <a:spLocks noGrp="1"/>
          </p:cNvSpPr>
          <p:nvPr>
            <p:ph type="title"/>
          </p:nvPr>
        </p:nvSpPr>
        <p:spPr>
          <a:xfrm>
            <a:off x="311700" y="555600"/>
            <a:ext cx="4260300" cy="755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Rising Ocean Temperature Impact on Fish </a:t>
            </a:r>
            <a:endParaRPr/>
          </a:p>
        </p:txBody>
      </p:sp>
      <p:pic>
        <p:nvPicPr>
          <p:cNvPr id="189" name="Google Shape;189;p21"/>
          <p:cNvPicPr preferRelativeResize="0"/>
          <p:nvPr/>
        </p:nvPicPr>
        <p:blipFill>
          <a:blip r:embed="rId5">
            <a:alphaModFix/>
          </a:blip>
          <a:stretch>
            <a:fillRect/>
          </a:stretch>
        </p:blipFill>
        <p:spPr>
          <a:xfrm>
            <a:off x="5621600" y="699775"/>
            <a:ext cx="3328350" cy="2472300"/>
          </a:xfrm>
          <a:prstGeom prst="rect">
            <a:avLst/>
          </a:prstGeom>
          <a:noFill/>
          <a:ln>
            <a:noFill/>
          </a:ln>
        </p:spPr>
      </p:pic>
      <p:sp>
        <p:nvSpPr>
          <p:cNvPr id="190" name="Google Shape;190;p21"/>
          <p:cNvSpPr txBox="1"/>
          <p:nvPr/>
        </p:nvSpPr>
        <p:spPr>
          <a:xfrm>
            <a:off x="311591" y="1707339"/>
            <a:ext cx="5310000" cy="11757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1200"/>
              </a:spcAft>
              <a:buClr>
                <a:schemeClr val="dk1"/>
              </a:buClr>
              <a:buSzPts val="1100"/>
              <a:buFont typeface="Arial"/>
              <a:buNone/>
            </a:pPr>
            <a:r>
              <a:rPr lang="en" sz="1600" dirty="0">
                <a:solidFill>
                  <a:schemeClr val="dk2"/>
                </a:solidFill>
                <a:latin typeface="Comfortaa"/>
                <a:ea typeface="Comfortaa"/>
                <a:cs typeface="Comfortaa"/>
                <a:sym typeface="Comfortaa"/>
              </a:rPr>
              <a:t>Water temperatures moderate fishes body temperature which affects growth, reproduction, and swimming activity. </a:t>
            </a:r>
            <a:endParaRPr dirty="0"/>
          </a:p>
        </p:txBody>
      </p:sp>
      <p:sp>
        <p:nvSpPr>
          <p:cNvPr id="191" name="Google Shape;191;p21"/>
          <p:cNvSpPr txBox="1"/>
          <p:nvPr/>
        </p:nvSpPr>
        <p:spPr>
          <a:xfrm>
            <a:off x="311700" y="2801600"/>
            <a:ext cx="2867100" cy="27534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1600" dirty="0">
                <a:solidFill>
                  <a:schemeClr val="dk2"/>
                </a:solidFill>
                <a:latin typeface="Comfortaa"/>
                <a:ea typeface="Comfortaa"/>
                <a:cs typeface="Comfortaa"/>
                <a:sym typeface="Comfortaa"/>
              </a:rPr>
              <a:t>Affects location and abundance of groups of fish. Increased temperatures are likely to expand fishes geographic location.</a:t>
            </a:r>
            <a:endParaRPr sz="1600" dirty="0">
              <a:solidFill>
                <a:schemeClr val="dk2"/>
              </a:solidFill>
              <a:latin typeface="Comfortaa"/>
              <a:ea typeface="Comfortaa"/>
              <a:cs typeface="Comfortaa"/>
              <a:sym typeface="Comfortaa"/>
            </a:endParaRPr>
          </a:p>
          <a:p>
            <a:pPr marL="0" lvl="0" indent="0" algn="l" rtl="0">
              <a:lnSpc>
                <a:spcPct val="115000"/>
              </a:lnSpc>
              <a:spcBef>
                <a:spcPts val="1200"/>
              </a:spcBef>
              <a:spcAft>
                <a:spcPts val="1200"/>
              </a:spcAft>
              <a:buClr>
                <a:schemeClr val="dk1"/>
              </a:buClr>
              <a:buSzPts val="1100"/>
              <a:buFont typeface="Arial"/>
              <a:buNone/>
            </a:pPr>
            <a:r>
              <a:rPr lang="en" sz="3300" dirty="0">
                <a:solidFill>
                  <a:schemeClr val="dk2"/>
                </a:solidFill>
                <a:latin typeface="Comfortaa"/>
                <a:ea typeface="Comfortaa"/>
                <a:cs typeface="Comfortaa"/>
                <a:sym typeface="Comfortaa"/>
              </a:rPr>
              <a:t> </a:t>
            </a:r>
            <a:endParaRPr dirty="0"/>
          </a:p>
        </p:txBody>
      </p:sp>
      <p:sp>
        <p:nvSpPr>
          <p:cNvPr id="192" name="Google Shape;192;p21"/>
          <p:cNvSpPr txBox="1"/>
          <p:nvPr/>
        </p:nvSpPr>
        <p:spPr>
          <a:xfrm>
            <a:off x="5621591" y="303475"/>
            <a:ext cx="3747900" cy="396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solidFill>
                  <a:srgbClr val="666666"/>
                </a:solidFill>
                <a:latin typeface="Calibri"/>
                <a:ea typeface="Calibri"/>
                <a:cs typeface="Calibri"/>
                <a:sym typeface="Calibri"/>
              </a:rPr>
              <a:t>Photo provided by ARC Center of Excellence</a:t>
            </a:r>
            <a:r>
              <a:rPr lang="en">
                <a:latin typeface="Calibri"/>
                <a:ea typeface="Calibri"/>
                <a:cs typeface="Calibri"/>
                <a:sym typeface="Calibri"/>
              </a:rPr>
              <a:t> </a:t>
            </a:r>
            <a:endParaRPr>
              <a:latin typeface="Calibri"/>
              <a:ea typeface="Calibri"/>
              <a:cs typeface="Calibri"/>
              <a:sym typeface="Calibri"/>
            </a:endParaRPr>
          </a:p>
        </p:txBody>
      </p:sp>
      <p:pic>
        <p:nvPicPr>
          <p:cNvPr id="193" name="Google Shape;193;p21"/>
          <p:cNvPicPr preferRelativeResize="0"/>
          <p:nvPr/>
        </p:nvPicPr>
        <p:blipFill>
          <a:blip r:embed="rId6">
            <a:alphaModFix/>
          </a:blip>
          <a:stretch>
            <a:fillRect/>
          </a:stretch>
        </p:blipFill>
        <p:spPr>
          <a:xfrm>
            <a:off x="3071439" y="2616450"/>
            <a:ext cx="3904397" cy="2340923"/>
          </a:xfrm>
          <a:prstGeom prst="rect">
            <a:avLst/>
          </a:prstGeom>
          <a:noFill/>
          <a:ln>
            <a:noFill/>
          </a:ln>
        </p:spPr>
      </p:pic>
      <p:sp>
        <p:nvSpPr>
          <p:cNvPr id="194" name="Google Shape;194;p21"/>
          <p:cNvSpPr txBox="1"/>
          <p:nvPr/>
        </p:nvSpPr>
        <p:spPr>
          <a:xfrm>
            <a:off x="6975827" y="3603570"/>
            <a:ext cx="905100" cy="10314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solidFill>
                  <a:srgbClr val="666666"/>
                </a:solidFill>
                <a:latin typeface="Calibri"/>
                <a:ea typeface="Calibri"/>
                <a:cs typeface="Calibri"/>
                <a:sym typeface="Calibri"/>
              </a:rPr>
              <a:t>Photo taken by Daniela Dirscherl</a:t>
            </a:r>
            <a:endParaRPr>
              <a:solidFill>
                <a:srgbClr val="666666"/>
              </a:solidFill>
              <a:latin typeface="Calibri"/>
              <a:ea typeface="Calibri"/>
              <a:cs typeface="Calibri"/>
              <a:sym typeface="Calibri"/>
            </a:endParaRPr>
          </a:p>
        </p:txBody>
      </p:sp>
      <p:pic>
        <p:nvPicPr>
          <p:cNvPr id="2" name="Audio 1">
            <a:hlinkClick r:id="" action="ppaction://media"/>
            <a:extLst>
              <a:ext uri="{FF2B5EF4-FFF2-40B4-BE49-F238E27FC236}">
                <a16:creationId xmlns:a16="http://schemas.microsoft.com/office/drawing/2014/main" id="{151D4FAC-BFC5-9945-89F0-1805142955A3}"/>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8178800" y="4178300"/>
            <a:ext cx="812800" cy="8128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17039"/>
    </mc:Choice>
    <mc:Fallback>
      <p:transition spd="slow" advTm="170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theme/theme1.xml><?xml version="1.0" encoding="utf-8"?>
<a:theme xmlns:a="http://schemas.openxmlformats.org/drawingml/2006/main" name="Shift">
  <a:themeElements>
    <a:clrScheme name="Shift">
      <a:dk1>
        <a:srgbClr val="FFFFFF"/>
      </a:dk1>
      <a:lt1>
        <a:srgbClr val="AF7B51"/>
      </a:lt1>
      <a:dk2>
        <a:srgbClr val="233A44"/>
      </a:dk2>
      <a:lt2>
        <a:srgbClr val="D9D9D9"/>
      </a:lt2>
      <a:accent1>
        <a:srgbClr val="00796B"/>
      </a:accent1>
      <a:accent2>
        <a:srgbClr val="D9563F"/>
      </a:accent2>
      <a:accent3>
        <a:srgbClr val="C4A15A"/>
      </a:accent3>
      <a:accent4>
        <a:srgbClr val="14F597"/>
      </a:accent4>
      <a:accent5>
        <a:srgbClr val="3D4594"/>
      </a:accent5>
      <a:accent6>
        <a:srgbClr val="163EF5"/>
      </a:accent6>
      <a:hlink>
        <a:srgbClr val="3D4594"/>
      </a:hlink>
      <a:folHlink>
        <a:srgbClr val="3D4594"/>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1788</Words>
  <Application>Microsoft Macintosh PowerPoint</Application>
  <PresentationFormat>On-screen Show (16:9)</PresentationFormat>
  <Paragraphs>120</Paragraphs>
  <Slides>19</Slides>
  <Notes>19</Notes>
  <HiddenSlides>0</HiddenSlides>
  <MMClips>19</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19</vt:i4>
      </vt:variant>
    </vt:vector>
  </HeadingPairs>
  <TitlesOfParts>
    <vt:vector size="26" baseType="lpstr">
      <vt:lpstr>Nunito</vt:lpstr>
      <vt:lpstr>Calibri</vt:lpstr>
      <vt:lpstr>Arial</vt:lpstr>
      <vt:lpstr>Roboto</vt:lpstr>
      <vt:lpstr>Comfortaa</vt:lpstr>
      <vt:lpstr>Courier New</vt:lpstr>
      <vt:lpstr>Shift</vt:lpstr>
      <vt:lpstr>The Great Barrier Reef  </vt:lpstr>
      <vt:lpstr>The Great Barrier Reef </vt:lpstr>
      <vt:lpstr>Climate Change </vt:lpstr>
      <vt:lpstr>Sustainable Development Goals </vt:lpstr>
      <vt:lpstr>Threats to the Great Barrier Reef </vt:lpstr>
      <vt:lpstr>Rising Ocean Temperature </vt:lpstr>
      <vt:lpstr>Rising Ocean Temperature impact on Coral  </vt:lpstr>
      <vt:lpstr>PowerPoint Presentation</vt:lpstr>
      <vt:lpstr>Rising Ocean Temperature Impact on Fish </vt:lpstr>
      <vt:lpstr>Rising Ocean Temperature Impact on Marine Reptiles</vt:lpstr>
      <vt:lpstr>Quality of education on Rising Sea Temperatures and the Species Being Affected</vt:lpstr>
      <vt:lpstr>Cyclones </vt:lpstr>
      <vt:lpstr>Cyclones Impact On The Great Barrier Reef  </vt:lpstr>
      <vt:lpstr>Quality of education for cyclones and species it effects</vt:lpstr>
      <vt:lpstr>Crown-Of-Thorns Starfish Impact on The Great Barrier Reef</vt:lpstr>
      <vt:lpstr>Quality of education for Crown-Of-Thorns Starfish and species it effects </vt:lpstr>
      <vt:lpstr>Coastal Development &amp; Tourism</vt:lpstr>
      <vt:lpstr>Quality of education for coastal development and species and water it effects</vt:lpstr>
      <vt:lpstr>Citations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Great Barrier Reef  </dc:title>
  <cp:lastModifiedBy>Barrientos,Esmeralda (EID)</cp:lastModifiedBy>
  <cp:revision>1</cp:revision>
  <dcterms:modified xsi:type="dcterms:W3CDTF">2021-12-01T20:11:57Z</dcterms:modified>
</cp:coreProperties>
</file>