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sldIdLst>
    <p:sldId id="256" r:id="rId2"/>
  </p:sldIdLst>
  <p:sldSz cx="45720000" cy="348392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0"/>
    <p:restoredTop sz="94660"/>
  </p:normalViewPr>
  <p:slideViewPr>
    <p:cSldViewPr snapToGrid="0" snapToObjects="1">
      <p:cViewPr>
        <p:scale>
          <a:sx n="21" d="100"/>
          <a:sy n="21" d="100"/>
        </p:scale>
        <p:origin x="1840" y="-200"/>
      </p:cViewPr>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0" y="5701708"/>
            <a:ext cx="38862000" cy="12129229"/>
          </a:xfrm>
        </p:spPr>
        <p:txBody>
          <a:bodyPr anchor="b"/>
          <a:lstStyle>
            <a:lvl1pPr algn="ctr">
              <a:defRPr sz="30000"/>
            </a:lvl1pPr>
          </a:lstStyle>
          <a:p>
            <a:r>
              <a:rPr lang="en-US"/>
              <a:t>Click to edit Master title style</a:t>
            </a:r>
            <a:endParaRPr lang="en-US" dirty="0"/>
          </a:p>
        </p:txBody>
      </p:sp>
      <p:sp>
        <p:nvSpPr>
          <p:cNvPr id="3" name="Subtitle 2"/>
          <p:cNvSpPr>
            <a:spLocks noGrp="1"/>
          </p:cNvSpPr>
          <p:nvPr>
            <p:ph type="subTitle" idx="1"/>
          </p:nvPr>
        </p:nvSpPr>
        <p:spPr>
          <a:xfrm>
            <a:off x="5715000" y="18298687"/>
            <a:ext cx="34290000" cy="8411424"/>
          </a:xfrm>
        </p:spPr>
        <p:txBody>
          <a:bodyPr/>
          <a:lstStyle>
            <a:lvl1pPr marL="0" indent="0" algn="ctr">
              <a:buNone/>
              <a:defRPr sz="12000"/>
            </a:lvl1pPr>
            <a:lvl2pPr marL="2286000" indent="0" algn="ctr">
              <a:buNone/>
              <a:defRPr sz="10000"/>
            </a:lvl2pPr>
            <a:lvl3pPr marL="4572000" indent="0" algn="ctr">
              <a:buNone/>
              <a:defRPr sz="9000"/>
            </a:lvl3pPr>
            <a:lvl4pPr marL="6858000" indent="0" algn="ctr">
              <a:buNone/>
              <a:defRPr sz="8000"/>
            </a:lvl4pPr>
            <a:lvl5pPr marL="9144000" indent="0" algn="ctr">
              <a:buNone/>
              <a:defRPr sz="8000"/>
            </a:lvl5pPr>
            <a:lvl6pPr marL="11430000" indent="0" algn="ctr">
              <a:buNone/>
              <a:defRPr sz="8000"/>
            </a:lvl6pPr>
            <a:lvl7pPr marL="13716000" indent="0" algn="ctr">
              <a:buNone/>
              <a:defRPr sz="8000"/>
            </a:lvl7pPr>
            <a:lvl8pPr marL="16002000" indent="0" algn="ctr">
              <a:buNone/>
              <a:defRPr sz="8000"/>
            </a:lvl8pPr>
            <a:lvl9pPr marL="18288000" indent="0" algn="ctr">
              <a:buNone/>
              <a:defRPr sz="8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F1EB733-6161-3741-B5EE-56D8B2A4E03B}" type="datetimeFigureOut">
              <a:rPr lang="en-US" smtClean="0"/>
              <a:t>11/30/21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2463446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1EB733-6161-3741-B5EE-56D8B2A4E03B}" type="datetimeFigureOut">
              <a:rPr lang="en-US" smtClean="0"/>
              <a:t>11/30/21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1126970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2718378" y="1854869"/>
            <a:ext cx="9858375" cy="2952467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143253" y="1854869"/>
            <a:ext cx="29003625" cy="29524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1EB733-6161-3741-B5EE-56D8B2A4E03B}" type="datetimeFigureOut">
              <a:rPr lang="en-US" smtClean="0"/>
              <a:t>11/30/21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3888759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1EB733-6161-3741-B5EE-56D8B2A4E03B}" type="datetimeFigureOut">
              <a:rPr lang="en-US" smtClean="0"/>
              <a:t>11/30/21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2109773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119440" y="8685635"/>
            <a:ext cx="39433500" cy="14492168"/>
          </a:xfrm>
        </p:spPr>
        <p:txBody>
          <a:bodyPr anchor="b"/>
          <a:lstStyle>
            <a:lvl1pPr>
              <a:defRPr sz="30000"/>
            </a:lvl1pPr>
          </a:lstStyle>
          <a:p>
            <a:r>
              <a:rPr lang="en-US"/>
              <a:t>Click to edit Master title style</a:t>
            </a:r>
            <a:endParaRPr lang="en-US" dirty="0"/>
          </a:p>
        </p:txBody>
      </p:sp>
      <p:sp>
        <p:nvSpPr>
          <p:cNvPr id="3" name="Text Placeholder 2"/>
          <p:cNvSpPr>
            <a:spLocks noGrp="1"/>
          </p:cNvSpPr>
          <p:nvPr>
            <p:ph type="body" idx="1"/>
          </p:nvPr>
        </p:nvSpPr>
        <p:spPr>
          <a:xfrm>
            <a:off x="3119440" y="23314905"/>
            <a:ext cx="39433500" cy="7621089"/>
          </a:xfrm>
        </p:spPr>
        <p:txBody>
          <a:bodyPr/>
          <a:lstStyle>
            <a:lvl1pPr marL="0" indent="0">
              <a:buNone/>
              <a:defRPr sz="12000">
                <a:solidFill>
                  <a:schemeClr val="tx1"/>
                </a:solidFill>
              </a:defRPr>
            </a:lvl1pPr>
            <a:lvl2pPr marL="2286000" indent="0">
              <a:buNone/>
              <a:defRPr sz="10000">
                <a:solidFill>
                  <a:schemeClr val="tx1">
                    <a:tint val="75000"/>
                  </a:schemeClr>
                </a:solidFill>
              </a:defRPr>
            </a:lvl2pPr>
            <a:lvl3pPr marL="4572000" indent="0">
              <a:buNone/>
              <a:defRPr sz="9000">
                <a:solidFill>
                  <a:schemeClr val="tx1">
                    <a:tint val="75000"/>
                  </a:schemeClr>
                </a:solidFill>
              </a:defRPr>
            </a:lvl3pPr>
            <a:lvl4pPr marL="6858000" indent="0">
              <a:buNone/>
              <a:defRPr sz="8000">
                <a:solidFill>
                  <a:schemeClr val="tx1">
                    <a:tint val="75000"/>
                  </a:schemeClr>
                </a:solidFill>
              </a:defRPr>
            </a:lvl4pPr>
            <a:lvl5pPr marL="9144000" indent="0">
              <a:buNone/>
              <a:defRPr sz="8000">
                <a:solidFill>
                  <a:schemeClr val="tx1">
                    <a:tint val="75000"/>
                  </a:schemeClr>
                </a:solidFill>
              </a:defRPr>
            </a:lvl5pPr>
            <a:lvl6pPr marL="11430000" indent="0">
              <a:buNone/>
              <a:defRPr sz="8000">
                <a:solidFill>
                  <a:schemeClr val="tx1">
                    <a:tint val="75000"/>
                  </a:schemeClr>
                </a:solidFill>
              </a:defRPr>
            </a:lvl6pPr>
            <a:lvl7pPr marL="13716000" indent="0">
              <a:buNone/>
              <a:defRPr sz="8000">
                <a:solidFill>
                  <a:schemeClr val="tx1">
                    <a:tint val="75000"/>
                  </a:schemeClr>
                </a:solidFill>
              </a:defRPr>
            </a:lvl7pPr>
            <a:lvl8pPr marL="16002000" indent="0">
              <a:buNone/>
              <a:defRPr sz="8000">
                <a:solidFill>
                  <a:schemeClr val="tx1">
                    <a:tint val="75000"/>
                  </a:schemeClr>
                </a:solidFill>
              </a:defRPr>
            </a:lvl8pPr>
            <a:lvl9pPr marL="18288000" indent="0">
              <a:buNone/>
              <a:defRPr sz="80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1EB733-6161-3741-B5EE-56D8B2A4E03B}" type="datetimeFigureOut">
              <a:rPr lang="en-US" smtClean="0"/>
              <a:t>11/30/21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3359247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143250" y="9274344"/>
            <a:ext cx="19431000" cy="22105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3145750" y="9274344"/>
            <a:ext cx="19431000" cy="22105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F1EB733-6161-3741-B5EE-56D8B2A4E03B}" type="datetimeFigureOut">
              <a:rPr lang="en-US" smtClean="0"/>
              <a:t>11/30/21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3044955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149205" y="1854876"/>
            <a:ext cx="39433500" cy="6733983"/>
          </a:xfrm>
        </p:spPr>
        <p:txBody>
          <a:bodyPr/>
          <a:lstStyle/>
          <a:p>
            <a:r>
              <a:rPr lang="en-US"/>
              <a:t>Click to edit Master title style</a:t>
            </a:r>
            <a:endParaRPr lang="en-US" dirty="0"/>
          </a:p>
        </p:txBody>
      </p:sp>
      <p:sp>
        <p:nvSpPr>
          <p:cNvPr id="3" name="Text Placeholder 2"/>
          <p:cNvSpPr>
            <a:spLocks noGrp="1"/>
          </p:cNvSpPr>
          <p:nvPr>
            <p:ph type="body" idx="1"/>
          </p:nvPr>
        </p:nvSpPr>
        <p:spPr>
          <a:xfrm>
            <a:off x="3149210" y="8540464"/>
            <a:ext cx="19341700" cy="4185549"/>
          </a:xfrm>
        </p:spPr>
        <p:txBody>
          <a:bodyPr anchor="b"/>
          <a:lstStyle>
            <a:lvl1pPr marL="0" indent="0">
              <a:buNone/>
              <a:defRPr sz="12000" b="1"/>
            </a:lvl1pPr>
            <a:lvl2pPr marL="2286000" indent="0">
              <a:buNone/>
              <a:defRPr sz="10000" b="1"/>
            </a:lvl2pPr>
            <a:lvl3pPr marL="4572000" indent="0">
              <a:buNone/>
              <a:defRPr sz="9000" b="1"/>
            </a:lvl3pPr>
            <a:lvl4pPr marL="6858000" indent="0">
              <a:buNone/>
              <a:defRPr sz="8000" b="1"/>
            </a:lvl4pPr>
            <a:lvl5pPr marL="9144000" indent="0">
              <a:buNone/>
              <a:defRPr sz="8000" b="1"/>
            </a:lvl5pPr>
            <a:lvl6pPr marL="11430000" indent="0">
              <a:buNone/>
              <a:defRPr sz="8000" b="1"/>
            </a:lvl6pPr>
            <a:lvl7pPr marL="13716000" indent="0">
              <a:buNone/>
              <a:defRPr sz="8000" b="1"/>
            </a:lvl7pPr>
            <a:lvl8pPr marL="16002000" indent="0">
              <a:buNone/>
              <a:defRPr sz="8000" b="1"/>
            </a:lvl8pPr>
            <a:lvl9pPr marL="18288000" indent="0">
              <a:buNone/>
              <a:defRPr sz="8000" b="1"/>
            </a:lvl9pPr>
          </a:lstStyle>
          <a:p>
            <a:pPr lvl="0"/>
            <a:r>
              <a:rPr lang="en-US"/>
              <a:t>Click to edit Master text styles</a:t>
            </a:r>
          </a:p>
        </p:txBody>
      </p:sp>
      <p:sp>
        <p:nvSpPr>
          <p:cNvPr id="4" name="Content Placeholder 3"/>
          <p:cNvSpPr>
            <a:spLocks noGrp="1"/>
          </p:cNvSpPr>
          <p:nvPr>
            <p:ph sz="half" idx="2"/>
          </p:nvPr>
        </p:nvSpPr>
        <p:spPr>
          <a:xfrm>
            <a:off x="3149210" y="12726013"/>
            <a:ext cx="19341700" cy="187180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3145752" y="8540464"/>
            <a:ext cx="19436955" cy="4185549"/>
          </a:xfrm>
        </p:spPr>
        <p:txBody>
          <a:bodyPr anchor="b"/>
          <a:lstStyle>
            <a:lvl1pPr marL="0" indent="0">
              <a:buNone/>
              <a:defRPr sz="12000" b="1"/>
            </a:lvl1pPr>
            <a:lvl2pPr marL="2286000" indent="0">
              <a:buNone/>
              <a:defRPr sz="10000" b="1"/>
            </a:lvl2pPr>
            <a:lvl3pPr marL="4572000" indent="0">
              <a:buNone/>
              <a:defRPr sz="9000" b="1"/>
            </a:lvl3pPr>
            <a:lvl4pPr marL="6858000" indent="0">
              <a:buNone/>
              <a:defRPr sz="8000" b="1"/>
            </a:lvl4pPr>
            <a:lvl5pPr marL="9144000" indent="0">
              <a:buNone/>
              <a:defRPr sz="8000" b="1"/>
            </a:lvl5pPr>
            <a:lvl6pPr marL="11430000" indent="0">
              <a:buNone/>
              <a:defRPr sz="8000" b="1"/>
            </a:lvl6pPr>
            <a:lvl7pPr marL="13716000" indent="0">
              <a:buNone/>
              <a:defRPr sz="8000" b="1"/>
            </a:lvl7pPr>
            <a:lvl8pPr marL="16002000" indent="0">
              <a:buNone/>
              <a:defRPr sz="8000" b="1"/>
            </a:lvl8pPr>
            <a:lvl9pPr marL="18288000" indent="0">
              <a:buNone/>
              <a:defRPr sz="8000" b="1"/>
            </a:lvl9pPr>
          </a:lstStyle>
          <a:p>
            <a:pPr lvl="0"/>
            <a:r>
              <a:rPr lang="en-US"/>
              <a:t>Click to edit Master text styles</a:t>
            </a:r>
          </a:p>
        </p:txBody>
      </p:sp>
      <p:sp>
        <p:nvSpPr>
          <p:cNvPr id="6" name="Content Placeholder 5"/>
          <p:cNvSpPr>
            <a:spLocks noGrp="1"/>
          </p:cNvSpPr>
          <p:nvPr>
            <p:ph sz="quarter" idx="4"/>
          </p:nvPr>
        </p:nvSpPr>
        <p:spPr>
          <a:xfrm>
            <a:off x="23145752" y="12726013"/>
            <a:ext cx="19436955" cy="187180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F1EB733-6161-3741-B5EE-56D8B2A4E03B}" type="datetimeFigureOut">
              <a:rPr lang="en-US" smtClean="0"/>
              <a:t>11/30/21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389858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F1EB733-6161-3741-B5EE-56D8B2A4E03B}" type="datetimeFigureOut">
              <a:rPr lang="en-US" smtClean="0"/>
              <a:t>11/30/21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4096867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1EB733-6161-3741-B5EE-56D8B2A4E03B}" type="datetimeFigureOut">
              <a:rPr lang="en-US" smtClean="0"/>
              <a:t>11/30/21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1085782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49205" y="2322618"/>
            <a:ext cx="14745890" cy="8129164"/>
          </a:xfrm>
        </p:spPr>
        <p:txBody>
          <a:bodyPr anchor="b"/>
          <a:lstStyle>
            <a:lvl1pPr>
              <a:defRPr sz="16000"/>
            </a:lvl1pPr>
          </a:lstStyle>
          <a:p>
            <a:r>
              <a:rPr lang="en-US"/>
              <a:t>Click to edit Master title style</a:t>
            </a:r>
            <a:endParaRPr lang="en-US" dirty="0"/>
          </a:p>
        </p:txBody>
      </p:sp>
      <p:sp>
        <p:nvSpPr>
          <p:cNvPr id="3" name="Content Placeholder 2"/>
          <p:cNvSpPr>
            <a:spLocks noGrp="1"/>
          </p:cNvSpPr>
          <p:nvPr>
            <p:ph idx="1"/>
          </p:nvPr>
        </p:nvSpPr>
        <p:spPr>
          <a:xfrm>
            <a:off x="19436955" y="5016218"/>
            <a:ext cx="23145750" cy="24758466"/>
          </a:xfrm>
        </p:spPr>
        <p:txBody>
          <a:bodyPr/>
          <a:lstStyle>
            <a:lvl1pPr>
              <a:defRPr sz="16000"/>
            </a:lvl1pPr>
            <a:lvl2pPr>
              <a:defRPr sz="14000"/>
            </a:lvl2pPr>
            <a:lvl3pPr>
              <a:defRPr sz="12000"/>
            </a:lvl3pPr>
            <a:lvl4pPr>
              <a:defRPr sz="10000"/>
            </a:lvl4pPr>
            <a:lvl5pPr>
              <a:defRPr sz="10000"/>
            </a:lvl5pPr>
            <a:lvl6pPr>
              <a:defRPr sz="10000"/>
            </a:lvl6pPr>
            <a:lvl7pPr>
              <a:defRPr sz="10000"/>
            </a:lvl7pPr>
            <a:lvl8pPr>
              <a:defRPr sz="10000"/>
            </a:lvl8pPr>
            <a:lvl9pPr>
              <a:defRPr sz="10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149205" y="10451782"/>
            <a:ext cx="14745890" cy="19363220"/>
          </a:xfrm>
        </p:spPr>
        <p:txBody>
          <a:bodyPr/>
          <a:lstStyle>
            <a:lvl1pPr marL="0" indent="0">
              <a:buNone/>
              <a:defRPr sz="8000"/>
            </a:lvl1pPr>
            <a:lvl2pPr marL="2286000" indent="0">
              <a:buNone/>
              <a:defRPr sz="7000"/>
            </a:lvl2pPr>
            <a:lvl3pPr marL="4572000" indent="0">
              <a:buNone/>
              <a:defRPr sz="6000"/>
            </a:lvl3pPr>
            <a:lvl4pPr marL="6858000" indent="0">
              <a:buNone/>
              <a:defRPr sz="5000"/>
            </a:lvl4pPr>
            <a:lvl5pPr marL="9144000" indent="0">
              <a:buNone/>
              <a:defRPr sz="5000"/>
            </a:lvl5pPr>
            <a:lvl6pPr marL="11430000" indent="0">
              <a:buNone/>
              <a:defRPr sz="5000"/>
            </a:lvl6pPr>
            <a:lvl7pPr marL="13716000" indent="0">
              <a:buNone/>
              <a:defRPr sz="5000"/>
            </a:lvl7pPr>
            <a:lvl8pPr marL="16002000" indent="0">
              <a:buNone/>
              <a:defRPr sz="5000"/>
            </a:lvl8pPr>
            <a:lvl9pPr marL="18288000" indent="0">
              <a:buNone/>
              <a:defRPr sz="5000"/>
            </a:lvl9pPr>
          </a:lstStyle>
          <a:p>
            <a:pPr lvl="0"/>
            <a:r>
              <a:rPr lang="en-US"/>
              <a:t>Click to edit Master text styles</a:t>
            </a:r>
          </a:p>
        </p:txBody>
      </p:sp>
      <p:sp>
        <p:nvSpPr>
          <p:cNvPr id="5" name="Date Placeholder 4"/>
          <p:cNvSpPr>
            <a:spLocks noGrp="1"/>
          </p:cNvSpPr>
          <p:nvPr>
            <p:ph type="dt" sz="half" idx="10"/>
          </p:nvPr>
        </p:nvSpPr>
        <p:spPr/>
        <p:txBody>
          <a:bodyPr/>
          <a:lstStyle/>
          <a:p>
            <a:fld id="{0F1EB733-6161-3741-B5EE-56D8B2A4E03B}" type="datetimeFigureOut">
              <a:rPr lang="en-US" smtClean="0"/>
              <a:t>11/30/21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1852287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49205" y="2322618"/>
            <a:ext cx="14745890" cy="8129164"/>
          </a:xfrm>
        </p:spPr>
        <p:txBody>
          <a:bodyPr anchor="b"/>
          <a:lstStyle>
            <a:lvl1pPr>
              <a:defRPr sz="160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436955" y="5016218"/>
            <a:ext cx="23145750" cy="24758466"/>
          </a:xfrm>
        </p:spPr>
        <p:txBody>
          <a:bodyPr anchor="t"/>
          <a:lstStyle>
            <a:lvl1pPr marL="0" indent="0">
              <a:buNone/>
              <a:defRPr sz="16000"/>
            </a:lvl1pPr>
            <a:lvl2pPr marL="2286000" indent="0">
              <a:buNone/>
              <a:defRPr sz="14000"/>
            </a:lvl2pPr>
            <a:lvl3pPr marL="4572000" indent="0">
              <a:buNone/>
              <a:defRPr sz="12000"/>
            </a:lvl3pPr>
            <a:lvl4pPr marL="6858000" indent="0">
              <a:buNone/>
              <a:defRPr sz="10000"/>
            </a:lvl4pPr>
            <a:lvl5pPr marL="9144000" indent="0">
              <a:buNone/>
              <a:defRPr sz="10000"/>
            </a:lvl5pPr>
            <a:lvl6pPr marL="11430000" indent="0">
              <a:buNone/>
              <a:defRPr sz="10000"/>
            </a:lvl6pPr>
            <a:lvl7pPr marL="13716000" indent="0">
              <a:buNone/>
              <a:defRPr sz="10000"/>
            </a:lvl7pPr>
            <a:lvl8pPr marL="16002000" indent="0">
              <a:buNone/>
              <a:defRPr sz="10000"/>
            </a:lvl8pPr>
            <a:lvl9pPr marL="18288000" indent="0">
              <a:buNone/>
              <a:defRPr sz="10000"/>
            </a:lvl9pPr>
          </a:lstStyle>
          <a:p>
            <a:r>
              <a:rPr lang="en-US"/>
              <a:t>Click icon to add picture</a:t>
            </a:r>
            <a:endParaRPr lang="en-US" dirty="0"/>
          </a:p>
        </p:txBody>
      </p:sp>
      <p:sp>
        <p:nvSpPr>
          <p:cNvPr id="4" name="Text Placeholder 3"/>
          <p:cNvSpPr>
            <a:spLocks noGrp="1"/>
          </p:cNvSpPr>
          <p:nvPr>
            <p:ph type="body" sz="half" idx="2"/>
          </p:nvPr>
        </p:nvSpPr>
        <p:spPr>
          <a:xfrm>
            <a:off x="3149205" y="10451782"/>
            <a:ext cx="14745890" cy="19363220"/>
          </a:xfrm>
        </p:spPr>
        <p:txBody>
          <a:bodyPr/>
          <a:lstStyle>
            <a:lvl1pPr marL="0" indent="0">
              <a:buNone/>
              <a:defRPr sz="8000"/>
            </a:lvl1pPr>
            <a:lvl2pPr marL="2286000" indent="0">
              <a:buNone/>
              <a:defRPr sz="7000"/>
            </a:lvl2pPr>
            <a:lvl3pPr marL="4572000" indent="0">
              <a:buNone/>
              <a:defRPr sz="6000"/>
            </a:lvl3pPr>
            <a:lvl4pPr marL="6858000" indent="0">
              <a:buNone/>
              <a:defRPr sz="5000"/>
            </a:lvl4pPr>
            <a:lvl5pPr marL="9144000" indent="0">
              <a:buNone/>
              <a:defRPr sz="5000"/>
            </a:lvl5pPr>
            <a:lvl6pPr marL="11430000" indent="0">
              <a:buNone/>
              <a:defRPr sz="5000"/>
            </a:lvl6pPr>
            <a:lvl7pPr marL="13716000" indent="0">
              <a:buNone/>
              <a:defRPr sz="5000"/>
            </a:lvl7pPr>
            <a:lvl8pPr marL="16002000" indent="0">
              <a:buNone/>
              <a:defRPr sz="5000"/>
            </a:lvl8pPr>
            <a:lvl9pPr marL="18288000" indent="0">
              <a:buNone/>
              <a:defRPr sz="5000"/>
            </a:lvl9pPr>
          </a:lstStyle>
          <a:p>
            <a:pPr lvl="0"/>
            <a:r>
              <a:rPr lang="en-US"/>
              <a:t>Click to edit Master text styles</a:t>
            </a:r>
          </a:p>
        </p:txBody>
      </p:sp>
      <p:sp>
        <p:nvSpPr>
          <p:cNvPr id="5" name="Date Placeholder 4"/>
          <p:cNvSpPr>
            <a:spLocks noGrp="1"/>
          </p:cNvSpPr>
          <p:nvPr>
            <p:ph type="dt" sz="half" idx="10"/>
          </p:nvPr>
        </p:nvSpPr>
        <p:spPr/>
        <p:txBody>
          <a:bodyPr/>
          <a:lstStyle/>
          <a:p>
            <a:fld id="{0F1EB733-6161-3741-B5EE-56D8B2A4E03B}" type="datetimeFigureOut">
              <a:rPr lang="en-US" smtClean="0"/>
              <a:t>11/30/21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CED542-9F98-2441-BAAE-3D05D471A4A4}" type="slidenum">
              <a:rPr lang="en-US" smtClean="0"/>
              <a:t>‹#›</a:t>
            </a:fld>
            <a:endParaRPr lang="en-US"/>
          </a:p>
        </p:txBody>
      </p:sp>
    </p:spTree>
    <p:extLst>
      <p:ext uri="{BB962C8B-B14F-4D97-AF65-F5344CB8AC3E}">
        <p14:creationId xmlns:p14="http://schemas.microsoft.com/office/powerpoint/2010/main" val="17068408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43250" y="1854876"/>
            <a:ext cx="39433500" cy="67339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143250" y="9274344"/>
            <a:ext cx="39433500" cy="22105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143250" y="32290854"/>
            <a:ext cx="10287000" cy="1854869"/>
          </a:xfrm>
          <a:prstGeom prst="rect">
            <a:avLst/>
          </a:prstGeom>
        </p:spPr>
        <p:txBody>
          <a:bodyPr vert="horz" lIns="91440" tIns="45720" rIns="91440" bIns="45720" rtlCol="0" anchor="ctr"/>
          <a:lstStyle>
            <a:lvl1pPr algn="l">
              <a:defRPr sz="6000">
                <a:solidFill>
                  <a:schemeClr val="tx1">
                    <a:tint val="75000"/>
                  </a:schemeClr>
                </a:solidFill>
              </a:defRPr>
            </a:lvl1pPr>
          </a:lstStyle>
          <a:p>
            <a:fld id="{0F1EB733-6161-3741-B5EE-56D8B2A4E03B}" type="datetimeFigureOut">
              <a:rPr lang="en-US" smtClean="0"/>
              <a:t>11/30/21</a:t>
            </a:fld>
            <a:endParaRPr lang="en-US"/>
          </a:p>
        </p:txBody>
      </p:sp>
      <p:sp>
        <p:nvSpPr>
          <p:cNvPr id="5" name="Footer Placeholder 4"/>
          <p:cNvSpPr>
            <a:spLocks noGrp="1"/>
          </p:cNvSpPr>
          <p:nvPr>
            <p:ph type="ftr" sz="quarter" idx="3"/>
          </p:nvPr>
        </p:nvSpPr>
        <p:spPr>
          <a:xfrm>
            <a:off x="15144750" y="32290854"/>
            <a:ext cx="15430500" cy="1854869"/>
          </a:xfrm>
          <a:prstGeom prst="rect">
            <a:avLst/>
          </a:prstGeom>
        </p:spPr>
        <p:txBody>
          <a:bodyPr vert="horz" lIns="91440" tIns="45720" rIns="91440" bIns="45720" rtlCol="0" anchor="ctr"/>
          <a:lstStyle>
            <a:lvl1pPr algn="ctr">
              <a:defRPr sz="6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2289750" y="32290854"/>
            <a:ext cx="10287000" cy="1854869"/>
          </a:xfrm>
          <a:prstGeom prst="rect">
            <a:avLst/>
          </a:prstGeom>
        </p:spPr>
        <p:txBody>
          <a:bodyPr vert="horz" lIns="91440" tIns="45720" rIns="91440" bIns="45720" rtlCol="0" anchor="ctr"/>
          <a:lstStyle>
            <a:lvl1pPr algn="r">
              <a:defRPr sz="6000">
                <a:solidFill>
                  <a:schemeClr val="tx1">
                    <a:tint val="75000"/>
                  </a:schemeClr>
                </a:solidFill>
              </a:defRPr>
            </a:lvl1pPr>
          </a:lstStyle>
          <a:p>
            <a:fld id="{C5CED542-9F98-2441-BAAE-3D05D471A4A4}" type="slidenum">
              <a:rPr lang="en-US" smtClean="0"/>
              <a:t>‹#›</a:t>
            </a:fld>
            <a:endParaRPr lang="en-US"/>
          </a:p>
        </p:txBody>
      </p:sp>
    </p:spTree>
    <p:extLst>
      <p:ext uri="{BB962C8B-B14F-4D97-AF65-F5344CB8AC3E}">
        <p14:creationId xmlns:p14="http://schemas.microsoft.com/office/powerpoint/2010/main" val="239143965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0" rtl="0" eaLnBrk="1" latinLnBrk="0" hangingPunct="1">
        <a:lnSpc>
          <a:spcPct val="90000"/>
        </a:lnSpc>
        <a:spcBef>
          <a:spcPct val="0"/>
        </a:spcBef>
        <a:buNone/>
        <a:defRPr sz="22000" kern="1200">
          <a:solidFill>
            <a:schemeClr val="tx1"/>
          </a:solidFill>
          <a:latin typeface="+mj-lt"/>
          <a:ea typeface="+mj-ea"/>
          <a:cs typeface="+mj-cs"/>
        </a:defRPr>
      </a:lvl1pPr>
    </p:titleStyle>
    <p:bodyStyle>
      <a:lvl1pPr marL="1143000" indent="-1143000" algn="l" defTabSz="4572000" rtl="0" eaLnBrk="1" latinLnBrk="0" hangingPunct="1">
        <a:lnSpc>
          <a:spcPct val="90000"/>
        </a:lnSpc>
        <a:spcBef>
          <a:spcPts val="5000"/>
        </a:spcBef>
        <a:buFont typeface="Arial" panose="020B0604020202020204" pitchFamily="34" charset="0"/>
        <a:buChar char="•"/>
        <a:defRPr sz="14000" kern="1200">
          <a:solidFill>
            <a:schemeClr val="tx1"/>
          </a:solidFill>
          <a:latin typeface="+mn-lt"/>
          <a:ea typeface="+mn-ea"/>
          <a:cs typeface="+mn-cs"/>
        </a:defRPr>
      </a:lvl1pPr>
      <a:lvl2pPr marL="3429000" indent="-1143000" algn="l" defTabSz="4572000" rtl="0" eaLnBrk="1" latinLnBrk="0" hangingPunct="1">
        <a:lnSpc>
          <a:spcPct val="90000"/>
        </a:lnSpc>
        <a:spcBef>
          <a:spcPts val="2500"/>
        </a:spcBef>
        <a:buFont typeface="Arial" panose="020B0604020202020204" pitchFamily="34" charset="0"/>
        <a:buChar char="•"/>
        <a:defRPr sz="12000" kern="1200">
          <a:solidFill>
            <a:schemeClr val="tx1"/>
          </a:solidFill>
          <a:latin typeface="+mn-lt"/>
          <a:ea typeface="+mn-ea"/>
          <a:cs typeface="+mn-cs"/>
        </a:defRPr>
      </a:lvl2pPr>
      <a:lvl3pPr marL="5715000" indent="-1143000" algn="l" defTabSz="4572000" rtl="0" eaLnBrk="1" latinLnBrk="0" hangingPunct="1">
        <a:lnSpc>
          <a:spcPct val="90000"/>
        </a:lnSpc>
        <a:spcBef>
          <a:spcPts val="2500"/>
        </a:spcBef>
        <a:buFont typeface="Arial" panose="020B0604020202020204" pitchFamily="34" charset="0"/>
        <a:buChar char="•"/>
        <a:defRPr sz="10000" kern="1200">
          <a:solidFill>
            <a:schemeClr val="tx1"/>
          </a:solidFill>
          <a:latin typeface="+mn-lt"/>
          <a:ea typeface="+mn-ea"/>
          <a:cs typeface="+mn-cs"/>
        </a:defRPr>
      </a:lvl3pPr>
      <a:lvl4pPr marL="8001000" indent="-1143000" algn="l" defTabSz="4572000" rtl="0" eaLnBrk="1" latinLnBrk="0" hangingPunct="1">
        <a:lnSpc>
          <a:spcPct val="90000"/>
        </a:lnSpc>
        <a:spcBef>
          <a:spcPts val="2500"/>
        </a:spcBef>
        <a:buFont typeface="Arial" panose="020B0604020202020204" pitchFamily="34" charset="0"/>
        <a:buChar char="•"/>
        <a:defRPr sz="9000" kern="1200">
          <a:solidFill>
            <a:schemeClr val="tx1"/>
          </a:solidFill>
          <a:latin typeface="+mn-lt"/>
          <a:ea typeface="+mn-ea"/>
          <a:cs typeface="+mn-cs"/>
        </a:defRPr>
      </a:lvl4pPr>
      <a:lvl5pPr marL="10287000" indent="-1143000" algn="l" defTabSz="4572000" rtl="0" eaLnBrk="1" latinLnBrk="0" hangingPunct="1">
        <a:lnSpc>
          <a:spcPct val="90000"/>
        </a:lnSpc>
        <a:spcBef>
          <a:spcPts val="2500"/>
        </a:spcBef>
        <a:buFont typeface="Arial" panose="020B0604020202020204" pitchFamily="34" charset="0"/>
        <a:buChar char="•"/>
        <a:defRPr sz="9000" kern="1200">
          <a:solidFill>
            <a:schemeClr val="tx1"/>
          </a:solidFill>
          <a:latin typeface="+mn-lt"/>
          <a:ea typeface="+mn-ea"/>
          <a:cs typeface="+mn-cs"/>
        </a:defRPr>
      </a:lvl5pPr>
      <a:lvl6pPr marL="12573000" indent="-1143000" algn="l" defTabSz="4572000" rtl="0" eaLnBrk="1" latinLnBrk="0" hangingPunct="1">
        <a:lnSpc>
          <a:spcPct val="90000"/>
        </a:lnSpc>
        <a:spcBef>
          <a:spcPts val="2500"/>
        </a:spcBef>
        <a:buFont typeface="Arial" panose="020B0604020202020204" pitchFamily="34" charset="0"/>
        <a:buChar char="•"/>
        <a:defRPr sz="9000" kern="1200">
          <a:solidFill>
            <a:schemeClr val="tx1"/>
          </a:solidFill>
          <a:latin typeface="+mn-lt"/>
          <a:ea typeface="+mn-ea"/>
          <a:cs typeface="+mn-cs"/>
        </a:defRPr>
      </a:lvl6pPr>
      <a:lvl7pPr marL="14859000" indent="-1143000" algn="l" defTabSz="4572000" rtl="0" eaLnBrk="1" latinLnBrk="0" hangingPunct="1">
        <a:lnSpc>
          <a:spcPct val="90000"/>
        </a:lnSpc>
        <a:spcBef>
          <a:spcPts val="2500"/>
        </a:spcBef>
        <a:buFont typeface="Arial" panose="020B0604020202020204" pitchFamily="34" charset="0"/>
        <a:buChar char="•"/>
        <a:defRPr sz="9000" kern="1200">
          <a:solidFill>
            <a:schemeClr val="tx1"/>
          </a:solidFill>
          <a:latin typeface="+mn-lt"/>
          <a:ea typeface="+mn-ea"/>
          <a:cs typeface="+mn-cs"/>
        </a:defRPr>
      </a:lvl7pPr>
      <a:lvl8pPr marL="17145000" indent="-1143000" algn="l" defTabSz="4572000" rtl="0" eaLnBrk="1" latinLnBrk="0" hangingPunct="1">
        <a:lnSpc>
          <a:spcPct val="90000"/>
        </a:lnSpc>
        <a:spcBef>
          <a:spcPts val="2500"/>
        </a:spcBef>
        <a:buFont typeface="Arial" panose="020B0604020202020204" pitchFamily="34" charset="0"/>
        <a:buChar char="•"/>
        <a:defRPr sz="9000" kern="1200">
          <a:solidFill>
            <a:schemeClr val="tx1"/>
          </a:solidFill>
          <a:latin typeface="+mn-lt"/>
          <a:ea typeface="+mn-ea"/>
          <a:cs typeface="+mn-cs"/>
        </a:defRPr>
      </a:lvl8pPr>
      <a:lvl9pPr marL="19431000" indent="-1143000" algn="l" defTabSz="4572000" rtl="0" eaLnBrk="1" latinLnBrk="0" hangingPunct="1">
        <a:lnSpc>
          <a:spcPct val="90000"/>
        </a:lnSpc>
        <a:spcBef>
          <a:spcPts val="2500"/>
        </a:spcBef>
        <a:buFont typeface="Arial" panose="020B0604020202020204" pitchFamily="34" charset="0"/>
        <a:buChar char="•"/>
        <a:defRPr sz="9000" kern="1200">
          <a:solidFill>
            <a:schemeClr val="tx1"/>
          </a:solidFill>
          <a:latin typeface="+mn-lt"/>
          <a:ea typeface="+mn-ea"/>
          <a:cs typeface="+mn-cs"/>
        </a:defRPr>
      </a:lvl9pPr>
    </p:bodyStyle>
    <p:otherStyle>
      <a:defPPr>
        <a:defRPr lang="en-US"/>
      </a:defPPr>
      <a:lvl1pPr marL="0" algn="l" defTabSz="4572000" rtl="0" eaLnBrk="1" latinLnBrk="0" hangingPunct="1">
        <a:defRPr sz="9000" kern="1200">
          <a:solidFill>
            <a:schemeClr val="tx1"/>
          </a:solidFill>
          <a:latin typeface="+mn-lt"/>
          <a:ea typeface="+mn-ea"/>
          <a:cs typeface="+mn-cs"/>
        </a:defRPr>
      </a:lvl1pPr>
      <a:lvl2pPr marL="2286000" algn="l" defTabSz="4572000" rtl="0" eaLnBrk="1" latinLnBrk="0" hangingPunct="1">
        <a:defRPr sz="9000" kern="1200">
          <a:solidFill>
            <a:schemeClr val="tx1"/>
          </a:solidFill>
          <a:latin typeface="+mn-lt"/>
          <a:ea typeface="+mn-ea"/>
          <a:cs typeface="+mn-cs"/>
        </a:defRPr>
      </a:lvl2pPr>
      <a:lvl3pPr marL="4572000" algn="l" defTabSz="4572000" rtl="0" eaLnBrk="1" latinLnBrk="0" hangingPunct="1">
        <a:defRPr sz="9000" kern="1200">
          <a:solidFill>
            <a:schemeClr val="tx1"/>
          </a:solidFill>
          <a:latin typeface="+mn-lt"/>
          <a:ea typeface="+mn-ea"/>
          <a:cs typeface="+mn-cs"/>
        </a:defRPr>
      </a:lvl3pPr>
      <a:lvl4pPr marL="6858000" algn="l" defTabSz="4572000" rtl="0" eaLnBrk="1" latinLnBrk="0" hangingPunct="1">
        <a:defRPr sz="9000" kern="1200">
          <a:solidFill>
            <a:schemeClr val="tx1"/>
          </a:solidFill>
          <a:latin typeface="+mn-lt"/>
          <a:ea typeface="+mn-ea"/>
          <a:cs typeface="+mn-cs"/>
        </a:defRPr>
      </a:lvl4pPr>
      <a:lvl5pPr marL="9144000" algn="l" defTabSz="4572000" rtl="0" eaLnBrk="1" latinLnBrk="0" hangingPunct="1">
        <a:defRPr sz="9000" kern="1200">
          <a:solidFill>
            <a:schemeClr val="tx1"/>
          </a:solidFill>
          <a:latin typeface="+mn-lt"/>
          <a:ea typeface="+mn-ea"/>
          <a:cs typeface="+mn-cs"/>
        </a:defRPr>
      </a:lvl5pPr>
      <a:lvl6pPr marL="11430000" algn="l" defTabSz="4572000" rtl="0" eaLnBrk="1" latinLnBrk="0" hangingPunct="1">
        <a:defRPr sz="9000" kern="1200">
          <a:solidFill>
            <a:schemeClr val="tx1"/>
          </a:solidFill>
          <a:latin typeface="+mn-lt"/>
          <a:ea typeface="+mn-ea"/>
          <a:cs typeface="+mn-cs"/>
        </a:defRPr>
      </a:lvl6pPr>
      <a:lvl7pPr marL="13716000" algn="l" defTabSz="4572000" rtl="0" eaLnBrk="1" latinLnBrk="0" hangingPunct="1">
        <a:defRPr sz="9000" kern="1200">
          <a:solidFill>
            <a:schemeClr val="tx1"/>
          </a:solidFill>
          <a:latin typeface="+mn-lt"/>
          <a:ea typeface="+mn-ea"/>
          <a:cs typeface="+mn-cs"/>
        </a:defRPr>
      </a:lvl7pPr>
      <a:lvl8pPr marL="16002000" algn="l" defTabSz="4572000" rtl="0" eaLnBrk="1" latinLnBrk="0" hangingPunct="1">
        <a:defRPr sz="9000" kern="1200">
          <a:solidFill>
            <a:schemeClr val="tx1"/>
          </a:solidFill>
          <a:latin typeface="+mn-lt"/>
          <a:ea typeface="+mn-ea"/>
          <a:cs typeface="+mn-cs"/>
        </a:defRPr>
      </a:lvl8pPr>
      <a:lvl9pPr marL="18288000" algn="l" defTabSz="4572000" rtl="0" eaLnBrk="1" latinLnBrk="0" hangingPunct="1">
        <a:defRPr sz="9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hyperlink" Target="https://www.zotero.org/google-docs/?IQJqHP" TargetMode="External"/><Relationship Id="rId18"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hyperlink" Target="https://www.britannica.com/place/Yoho-National-Park" TargetMode="External"/><Relationship Id="rId17" Type="http://schemas.openxmlformats.org/officeDocument/2006/relationships/image" Target="../media/image11.png"/><Relationship Id="rId2" Type="http://schemas.openxmlformats.org/officeDocument/2006/relationships/audio" Target="../media/media1.m4a"/><Relationship Id="rId16" Type="http://schemas.openxmlformats.org/officeDocument/2006/relationships/image" Target="../media/image10.png"/><Relationship Id="rId1" Type="http://schemas.microsoft.com/office/2007/relationships/media" Target="../media/media1.m4a"/><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9.jpe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image" Target="../media/image6.png"/><Relationship Id="rId14" Type="http://schemas.openxmlformats.org/officeDocument/2006/relationships/hyperlink" Target="https://www.thecanadianencyclopedia.ca/en/article/kootena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outdoor, snow, nature, mountain&#10;&#10;Description automatically generated">
            <a:extLst>
              <a:ext uri="{FF2B5EF4-FFF2-40B4-BE49-F238E27FC236}">
                <a16:creationId xmlns:a16="http://schemas.microsoft.com/office/drawing/2014/main" id="{36E19856-A8D4-874E-9109-211A3BC5198E}"/>
              </a:ext>
            </a:extLst>
          </p:cNvPr>
          <p:cNvPicPr>
            <a:picLocks noChangeAspect="1"/>
          </p:cNvPicPr>
          <p:nvPr/>
        </p:nvPicPr>
        <p:blipFill rotWithShape="1">
          <a:blip r:embed="rId4">
            <a:alphaModFix amt="29000"/>
          </a:blip>
          <a:srcRect t="19"/>
          <a:stretch/>
        </p:blipFill>
        <p:spPr>
          <a:xfrm>
            <a:off x="-870928" y="-252078"/>
            <a:ext cx="48387860" cy="3628412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6" name="TextBox 5">
            <a:extLst>
              <a:ext uri="{FF2B5EF4-FFF2-40B4-BE49-F238E27FC236}">
                <a16:creationId xmlns:a16="http://schemas.microsoft.com/office/drawing/2014/main" id="{BA1913AB-187A-1D40-AB74-806C81EBE8D4}"/>
              </a:ext>
            </a:extLst>
          </p:cNvPr>
          <p:cNvSpPr txBox="1"/>
          <p:nvPr/>
        </p:nvSpPr>
        <p:spPr>
          <a:xfrm>
            <a:off x="5564356" y="-369724"/>
            <a:ext cx="32369573" cy="4093428"/>
          </a:xfrm>
          <a:prstGeom prst="rect">
            <a:avLst/>
          </a:prstGeom>
          <a:noFill/>
        </p:spPr>
        <p:txBody>
          <a:bodyPr wrap="square" rtlCol="0">
            <a:spAutoFit/>
          </a:bodyPr>
          <a:lstStyle/>
          <a:p>
            <a:pPr algn="ctr"/>
            <a:r>
              <a:rPr lang="en-US" sz="13000" dirty="0">
                <a:latin typeface="Times New Roman" panose="02020603050405020304" pitchFamily="18" charset="0"/>
                <a:cs typeface="Times New Roman" panose="02020603050405020304" pitchFamily="18" charset="0"/>
              </a:rPr>
              <a:t>Yoho National Park &amp; The Burgess Shale Fossils</a:t>
            </a:r>
          </a:p>
        </p:txBody>
      </p:sp>
      <p:pic>
        <p:nvPicPr>
          <p:cNvPr id="1026" name="Picture 2" descr="Colorado State University - Denver Scholarship Foundation">
            <a:extLst>
              <a:ext uri="{FF2B5EF4-FFF2-40B4-BE49-F238E27FC236}">
                <a16:creationId xmlns:a16="http://schemas.microsoft.com/office/drawing/2014/main" id="{A3605AAF-B2B0-8943-9091-510E6B095F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494" y="-79889"/>
            <a:ext cx="4601425" cy="534405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a:extLst>
              <a:ext uri="{FF2B5EF4-FFF2-40B4-BE49-F238E27FC236}">
                <a16:creationId xmlns:a16="http://schemas.microsoft.com/office/drawing/2014/main" id="{26E39AC5-924F-0A4A-A705-CC3403B730F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933929" y="-942458"/>
            <a:ext cx="6333583" cy="620662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1C4DA6B-84DE-DD47-9822-7EBA9027D6FC}"/>
              </a:ext>
            </a:extLst>
          </p:cNvPr>
          <p:cNvSpPr txBox="1"/>
          <p:nvPr/>
        </p:nvSpPr>
        <p:spPr>
          <a:xfrm>
            <a:off x="9329900" y="3325847"/>
            <a:ext cx="38883120" cy="1477328"/>
          </a:xfrm>
          <a:prstGeom prst="rect">
            <a:avLst/>
          </a:prstGeom>
          <a:noFill/>
        </p:spPr>
        <p:txBody>
          <a:bodyPr wrap="square" rtlCol="0">
            <a:spAutoFit/>
          </a:bodyPr>
          <a:lstStyle/>
          <a:p>
            <a:r>
              <a:rPr lang="en-US" sz="9000" dirty="0">
                <a:latin typeface="Times New Roman" panose="02020603050405020304" pitchFamily="18" charset="0"/>
                <a:cs typeface="Times New Roman" panose="02020603050405020304" pitchFamily="18" charset="0"/>
              </a:rPr>
              <a:t>By Krystal Tran, Rylee Sharkey, and Martin Morales </a:t>
            </a:r>
          </a:p>
        </p:txBody>
      </p:sp>
      <p:sp>
        <p:nvSpPr>
          <p:cNvPr id="12" name="Rounded Rectangle 11">
            <a:extLst>
              <a:ext uri="{FF2B5EF4-FFF2-40B4-BE49-F238E27FC236}">
                <a16:creationId xmlns:a16="http://schemas.microsoft.com/office/drawing/2014/main" id="{14B6E227-E4A5-7241-A8A2-424DEBE6771D}"/>
              </a:ext>
            </a:extLst>
          </p:cNvPr>
          <p:cNvSpPr/>
          <p:nvPr/>
        </p:nvSpPr>
        <p:spPr>
          <a:xfrm>
            <a:off x="-180139" y="6280249"/>
            <a:ext cx="16794847" cy="7859154"/>
          </a:xfrm>
          <a:prstGeom prst="roundRect">
            <a:avLst/>
          </a:prstGeom>
          <a:solidFill>
            <a:schemeClr val="bg1">
              <a:lumMod val="9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84" dirty="0">
                <a:solidFill>
                  <a:schemeClr val="tx1"/>
                </a:solidFill>
                <a:latin typeface="Times New Roman" panose="02020603050405020304" pitchFamily="18" charset="0"/>
                <a:cs typeface="Times New Roman" panose="02020603050405020304" pitchFamily="18" charset="0"/>
              </a:rPr>
              <a:t> </a:t>
            </a:r>
          </a:p>
        </p:txBody>
      </p:sp>
      <p:pic>
        <p:nvPicPr>
          <p:cNvPr id="1030" name="Picture 6">
            <a:extLst>
              <a:ext uri="{FF2B5EF4-FFF2-40B4-BE49-F238E27FC236}">
                <a16:creationId xmlns:a16="http://schemas.microsoft.com/office/drawing/2014/main" id="{ECD96BA9-F392-654A-9B07-D652D5E7D9D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26216" y="20467736"/>
            <a:ext cx="5973549" cy="5973549"/>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a:extLst>
              <a:ext uri="{FF2B5EF4-FFF2-40B4-BE49-F238E27FC236}">
                <a16:creationId xmlns:a16="http://schemas.microsoft.com/office/drawing/2014/main" id="{A7EFB024-03C6-9A4A-9036-B98103D25ACC}"/>
              </a:ext>
            </a:extLst>
          </p:cNvPr>
          <p:cNvCxnSpPr/>
          <p:nvPr/>
        </p:nvCxnSpPr>
        <p:spPr>
          <a:xfrm>
            <a:off x="4922487" y="16961322"/>
            <a:ext cx="1352555"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C8C92D92-2281-AE4C-9D68-A338B080D9D6}"/>
              </a:ext>
            </a:extLst>
          </p:cNvPr>
          <p:cNvCxnSpPr/>
          <p:nvPr/>
        </p:nvCxnSpPr>
        <p:spPr>
          <a:xfrm>
            <a:off x="9073662" y="24300731"/>
            <a:ext cx="1352555"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8934CF84-D0A4-734F-A201-D712FB31FE10}"/>
              </a:ext>
            </a:extLst>
          </p:cNvPr>
          <p:cNvCxnSpPr/>
          <p:nvPr/>
        </p:nvCxnSpPr>
        <p:spPr>
          <a:xfrm>
            <a:off x="5478259" y="29868394"/>
            <a:ext cx="1352555" cy="0"/>
          </a:xfrm>
          <a:prstGeom prst="line">
            <a:avLst/>
          </a:prstGeom>
        </p:spPr>
        <p:style>
          <a:lnRef idx="1">
            <a:schemeClr val="dk1"/>
          </a:lnRef>
          <a:fillRef idx="0">
            <a:schemeClr val="dk1"/>
          </a:fillRef>
          <a:effectRef idx="0">
            <a:schemeClr val="dk1"/>
          </a:effectRef>
          <a:fontRef idx="minor">
            <a:schemeClr val="tx1"/>
          </a:fontRef>
        </p:style>
      </p:cxnSp>
      <p:sp>
        <p:nvSpPr>
          <p:cNvPr id="15" name="Rounded Rectangle 14">
            <a:extLst>
              <a:ext uri="{FF2B5EF4-FFF2-40B4-BE49-F238E27FC236}">
                <a16:creationId xmlns:a16="http://schemas.microsoft.com/office/drawing/2014/main" id="{60D073AA-C11B-EF43-B7BA-F226F7DF75E5}"/>
              </a:ext>
            </a:extLst>
          </p:cNvPr>
          <p:cNvSpPr/>
          <p:nvPr/>
        </p:nvSpPr>
        <p:spPr>
          <a:xfrm>
            <a:off x="6206940" y="14272179"/>
            <a:ext cx="10192825" cy="5536189"/>
          </a:xfrm>
          <a:prstGeom prst="roundRect">
            <a:avLst/>
          </a:prstGeom>
          <a:solidFill>
            <a:schemeClr val="bg1">
              <a:lumMod val="95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a:p>
        </p:txBody>
      </p:sp>
      <p:sp>
        <p:nvSpPr>
          <p:cNvPr id="22" name="Rounded Rectangle 21">
            <a:extLst>
              <a:ext uri="{FF2B5EF4-FFF2-40B4-BE49-F238E27FC236}">
                <a16:creationId xmlns:a16="http://schemas.microsoft.com/office/drawing/2014/main" id="{B91AFE62-9126-D04C-8877-F8D37FA9A591}"/>
              </a:ext>
            </a:extLst>
          </p:cNvPr>
          <p:cNvSpPr/>
          <p:nvPr/>
        </p:nvSpPr>
        <p:spPr>
          <a:xfrm>
            <a:off x="-65518" y="20816226"/>
            <a:ext cx="9872033" cy="5725538"/>
          </a:xfrm>
          <a:prstGeom prst="roundRect">
            <a:avLst/>
          </a:prstGeom>
          <a:solidFill>
            <a:schemeClr val="bg1">
              <a:lumMod val="95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a:p>
        </p:txBody>
      </p:sp>
      <p:sp>
        <p:nvSpPr>
          <p:cNvPr id="23" name="Rounded Rectangle 22">
            <a:extLst>
              <a:ext uri="{FF2B5EF4-FFF2-40B4-BE49-F238E27FC236}">
                <a16:creationId xmlns:a16="http://schemas.microsoft.com/office/drawing/2014/main" id="{B091243C-B3F4-8742-BC81-C96440672652}"/>
              </a:ext>
            </a:extLst>
          </p:cNvPr>
          <p:cNvSpPr/>
          <p:nvPr/>
        </p:nvSpPr>
        <p:spPr>
          <a:xfrm>
            <a:off x="6648749" y="26950169"/>
            <a:ext cx="9872033" cy="5099799"/>
          </a:xfrm>
          <a:prstGeom prst="roundRect">
            <a:avLst/>
          </a:prstGeom>
          <a:solidFill>
            <a:schemeClr val="bg1">
              <a:lumMod val="95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a:p>
        </p:txBody>
      </p:sp>
      <p:sp>
        <p:nvSpPr>
          <p:cNvPr id="16" name="TextBox 15">
            <a:extLst>
              <a:ext uri="{FF2B5EF4-FFF2-40B4-BE49-F238E27FC236}">
                <a16:creationId xmlns:a16="http://schemas.microsoft.com/office/drawing/2014/main" id="{F10A11BA-9CEB-8F44-A4E1-D4603A488484}"/>
              </a:ext>
            </a:extLst>
          </p:cNvPr>
          <p:cNvSpPr txBox="1"/>
          <p:nvPr/>
        </p:nvSpPr>
        <p:spPr>
          <a:xfrm>
            <a:off x="0" y="6093133"/>
            <a:ext cx="16794847" cy="7896777"/>
          </a:xfrm>
          <a:prstGeom prst="rect">
            <a:avLst/>
          </a:prstGeom>
          <a:noFill/>
        </p:spPr>
        <p:txBody>
          <a:bodyPr wrap="square" rtlCol="0">
            <a:spAutoFit/>
          </a:bodyPr>
          <a:lstStyle/>
          <a:p>
            <a:pPr algn="ctr"/>
            <a:r>
              <a:rPr lang="en-US" sz="6615" b="1" dirty="0">
                <a:latin typeface="Times New Roman" panose="02020603050405020304" pitchFamily="18" charset="0"/>
                <a:cs typeface="Times New Roman" panose="02020603050405020304" pitchFamily="18" charset="0"/>
              </a:rPr>
              <a:t>I</a:t>
            </a:r>
            <a:r>
              <a:rPr lang="en-US" sz="5715" b="1" dirty="0">
                <a:latin typeface="Times New Roman" panose="02020603050405020304" pitchFamily="18" charset="0"/>
                <a:cs typeface="Times New Roman" panose="02020603050405020304" pitchFamily="18" charset="0"/>
              </a:rPr>
              <a:t>ntrodu</a:t>
            </a:r>
            <a:r>
              <a:rPr lang="en-US" sz="6615" b="1" dirty="0">
                <a:latin typeface="Times New Roman" panose="02020603050405020304" pitchFamily="18" charset="0"/>
                <a:cs typeface="Times New Roman" panose="02020603050405020304" pitchFamily="18" charset="0"/>
              </a:rPr>
              <a:t>ction</a:t>
            </a:r>
          </a:p>
          <a:p>
            <a:r>
              <a:rPr lang="en-US" sz="4410" dirty="0">
                <a:latin typeface="Times New Roman" panose="02020603050405020304" pitchFamily="18" charset="0"/>
                <a:cs typeface="Times New Roman" panose="02020603050405020304" pitchFamily="18" charset="0"/>
              </a:rPr>
              <a:t>Yoho National park is located in southeastern British Columbia, Canada on the central slopes of the Rocky Mountains. It is close to Banff and Kootenay national parks. The park was established as a national park in 1886. Traditional territories of the area are the </a:t>
            </a:r>
            <a:r>
              <a:rPr lang="en-US" sz="4410" dirty="0" err="1">
                <a:latin typeface="Times New Roman" panose="02020603050405020304" pitchFamily="18" charset="0"/>
                <a:cs typeface="Times New Roman" panose="02020603050405020304" pitchFamily="18" charset="0"/>
              </a:rPr>
              <a:t>Ktuaxa</a:t>
            </a:r>
            <a:r>
              <a:rPr lang="en-US" sz="4410" dirty="0">
                <a:latin typeface="Times New Roman" panose="02020603050405020304" pitchFamily="18" charset="0"/>
                <a:cs typeface="Times New Roman" panose="02020603050405020304" pitchFamily="18" charset="0"/>
              </a:rPr>
              <a:t> and Secwepemc First Nations. When Yoho was established, the original boundaries for Yoho was 26 sq km, and it expanded to 1,313 sq km. With the larger range of the park, there are more opportunities for recreational activities and attractions open to the public. The park is known for its glaciers, waterfall, and valleys. Yoho contains a historically significant fossil site, which contains organisms dating back around 500 million years ago.</a:t>
            </a:r>
          </a:p>
        </p:txBody>
      </p:sp>
      <p:sp>
        <p:nvSpPr>
          <p:cNvPr id="17" name="TextBox 16">
            <a:extLst>
              <a:ext uri="{FF2B5EF4-FFF2-40B4-BE49-F238E27FC236}">
                <a16:creationId xmlns:a16="http://schemas.microsoft.com/office/drawing/2014/main" id="{D25A5D22-8975-BA42-90F7-EEB1E4532C3E}"/>
              </a:ext>
            </a:extLst>
          </p:cNvPr>
          <p:cNvSpPr txBox="1"/>
          <p:nvPr/>
        </p:nvSpPr>
        <p:spPr>
          <a:xfrm>
            <a:off x="6450756" y="14389140"/>
            <a:ext cx="9949010" cy="5632311"/>
          </a:xfrm>
          <a:prstGeom prst="rect">
            <a:avLst/>
          </a:prstGeom>
          <a:noFill/>
          <a:ln>
            <a:noFill/>
          </a:ln>
        </p:spPr>
        <p:txBody>
          <a:bodyPr wrap="square" rtlCol="0">
            <a:spAutoFit/>
          </a:bodyPr>
          <a:lstStyle/>
          <a:p>
            <a:r>
              <a:rPr lang="en-US" sz="4000" dirty="0">
                <a:latin typeface="Times New Roman" panose="02020603050405020304" pitchFamily="18" charset="0"/>
                <a:cs typeface="Times New Roman" panose="02020603050405020304" pitchFamily="18" charset="0"/>
              </a:rPr>
              <a:t>It is important to educate the community about the history of Yoho. SDG 4 encompasses the history of the Burgess fossils the importance in understanding how far the Earth has come from past to present. Also, studying the many different species that live in Yoho that are important in educating the community on what it means to have a healthy ecosystem within Yoho.</a:t>
            </a:r>
          </a:p>
        </p:txBody>
      </p:sp>
      <p:sp>
        <p:nvSpPr>
          <p:cNvPr id="18" name="TextBox 17">
            <a:extLst>
              <a:ext uri="{FF2B5EF4-FFF2-40B4-BE49-F238E27FC236}">
                <a16:creationId xmlns:a16="http://schemas.microsoft.com/office/drawing/2014/main" id="{EE9BFC6F-031D-B541-940D-090627249E57}"/>
              </a:ext>
            </a:extLst>
          </p:cNvPr>
          <p:cNvSpPr txBox="1"/>
          <p:nvPr/>
        </p:nvSpPr>
        <p:spPr>
          <a:xfrm>
            <a:off x="317963" y="20909453"/>
            <a:ext cx="9269371" cy="5632311"/>
          </a:xfrm>
          <a:prstGeom prst="rect">
            <a:avLst/>
          </a:prstGeom>
          <a:noFill/>
          <a:ln>
            <a:noFill/>
          </a:ln>
        </p:spPr>
        <p:txBody>
          <a:bodyPr wrap="square" rtlCol="0">
            <a:spAutoFit/>
          </a:bodyPr>
          <a:lstStyle/>
          <a:p>
            <a:r>
              <a:rPr lang="en-US" sz="4000" dirty="0">
                <a:latin typeface="Times New Roman" panose="02020603050405020304" pitchFamily="18" charset="0"/>
                <a:cs typeface="Times New Roman" panose="02020603050405020304" pitchFamily="18" charset="0"/>
              </a:rPr>
              <a:t>The indigenous community has a significant role in Yoho’s history. Indigenous were pushed away and given small parcels of land to live on and were decimated by colonials. The Government is committed to a renewed nation-to-nation relationship with Indigenous peoples, one based on the recognition of rights, respect, trust, and partnership.</a:t>
            </a:r>
          </a:p>
        </p:txBody>
      </p:sp>
      <p:sp>
        <p:nvSpPr>
          <p:cNvPr id="21" name="TextBox 20">
            <a:extLst>
              <a:ext uri="{FF2B5EF4-FFF2-40B4-BE49-F238E27FC236}">
                <a16:creationId xmlns:a16="http://schemas.microsoft.com/office/drawing/2014/main" id="{127ADEE5-4FA7-F044-A36D-6CBD503E2DB8}"/>
              </a:ext>
            </a:extLst>
          </p:cNvPr>
          <p:cNvSpPr txBox="1"/>
          <p:nvPr/>
        </p:nvSpPr>
        <p:spPr>
          <a:xfrm>
            <a:off x="7352593" y="27131665"/>
            <a:ext cx="8842700" cy="5016758"/>
          </a:xfrm>
          <a:prstGeom prst="rect">
            <a:avLst/>
          </a:prstGeom>
          <a:noFill/>
          <a:ln>
            <a:noFill/>
          </a:ln>
        </p:spPr>
        <p:txBody>
          <a:bodyPr wrap="square" rtlCol="0">
            <a:spAutoFit/>
          </a:bodyPr>
          <a:lstStyle/>
          <a:p>
            <a:r>
              <a:rPr lang="en-US" sz="4000" dirty="0">
                <a:latin typeface="Times New Roman" panose="02020603050405020304" pitchFamily="18" charset="0"/>
                <a:cs typeface="Times New Roman" panose="02020603050405020304" pitchFamily="18" charset="0"/>
              </a:rPr>
              <a:t>Yoho’s habitats support a diverse range of animals. The park is home to at least 224 species of birds, 58 species of mammals,1 species of reptile. Not to mention thousands of insects. The protection and health of these species of not only animals but the alpine and subalpine plant systems that bring beauty to the national park.</a:t>
            </a:r>
          </a:p>
        </p:txBody>
      </p:sp>
      <p:sp>
        <p:nvSpPr>
          <p:cNvPr id="24" name="Rounded Rectangle 23">
            <a:extLst>
              <a:ext uri="{FF2B5EF4-FFF2-40B4-BE49-F238E27FC236}">
                <a16:creationId xmlns:a16="http://schemas.microsoft.com/office/drawing/2014/main" id="{487FB923-2440-6041-AA37-05B346F86282}"/>
              </a:ext>
            </a:extLst>
          </p:cNvPr>
          <p:cNvSpPr/>
          <p:nvPr/>
        </p:nvSpPr>
        <p:spPr>
          <a:xfrm>
            <a:off x="16643580" y="5344852"/>
            <a:ext cx="24153933" cy="13419059"/>
          </a:xfrm>
          <a:prstGeom prst="roundRect">
            <a:avLst/>
          </a:prstGeom>
          <a:solidFill>
            <a:schemeClr val="bg1">
              <a:lumMod val="95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776" tIns="48388" rIns="96776" bIns="48388" numCol="1" spcCol="0" rtlCol="0" fromWordArt="0" anchor="ctr" anchorCtr="0" forceAA="0" compatLnSpc="1">
            <a:prstTxWarp prst="textNoShape">
              <a:avLst/>
            </a:prstTxWarp>
            <a:noAutofit/>
          </a:bodyPr>
          <a:lstStyle/>
          <a:p>
            <a:pPr algn="ctr"/>
            <a:endParaRPr lang="en-US" sz="5400" b="1" dirty="0">
              <a:solidFill>
                <a:schemeClr val="tx1"/>
              </a:solidFill>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ABDC2267-913F-D343-918E-257FEA60FF53}"/>
              </a:ext>
            </a:extLst>
          </p:cNvPr>
          <p:cNvSpPr txBox="1"/>
          <p:nvPr/>
        </p:nvSpPr>
        <p:spPr>
          <a:xfrm>
            <a:off x="25716680" y="5340794"/>
            <a:ext cx="16022251" cy="1384995"/>
          </a:xfrm>
          <a:prstGeom prst="rect">
            <a:avLst/>
          </a:prstGeom>
          <a:noFill/>
        </p:spPr>
        <p:txBody>
          <a:bodyPr wrap="square" rtlCol="0">
            <a:spAutoFit/>
          </a:bodyPr>
          <a:lstStyle/>
          <a:p>
            <a:r>
              <a:rPr lang="en-US" sz="6600" b="1" dirty="0">
                <a:latin typeface="Times New Roman" panose="02020603050405020304" pitchFamily="18" charset="0"/>
                <a:cs typeface="Times New Roman" panose="02020603050405020304" pitchFamily="18" charset="0"/>
              </a:rPr>
              <a:t>Burgess Shale Fossils</a:t>
            </a:r>
          </a:p>
          <a:p>
            <a:endParaRPr lang="en-US" dirty="0"/>
          </a:p>
        </p:txBody>
      </p:sp>
      <p:sp>
        <p:nvSpPr>
          <p:cNvPr id="27" name="TextBox 26">
            <a:extLst>
              <a:ext uri="{FF2B5EF4-FFF2-40B4-BE49-F238E27FC236}">
                <a16:creationId xmlns:a16="http://schemas.microsoft.com/office/drawing/2014/main" id="{6086BC70-2940-AE47-A0F9-E3FF8A8B61D5}"/>
              </a:ext>
            </a:extLst>
          </p:cNvPr>
          <p:cNvSpPr txBox="1"/>
          <p:nvPr/>
        </p:nvSpPr>
        <p:spPr>
          <a:xfrm>
            <a:off x="17537419" y="6219869"/>
            <a:ext cx="23199986" cy="13419058"/>
          </a:xfrm>
          <a:prstGeom prst="rect">
            <a:avLst/>
          </a:prstGeom>
          <a:noFill/>
        </p:spPr>
        <p:txBody>
          <a:bodyPr wrap="square" rtlCol="0">
            <a:spAutoFit/>
          </a:bodyPr>
          <a:lstStyle/>
          <a:p>
            <a:r>
              <a:rPr lang="en-US" sz="4000" dirty="0">
                <a:latin typeface="Times New Roman" panose="02020603050405020304" pitchFamily="18" charset="0"/>
                <a:cs typeface="Times New Roman" panose="02020603050405020304" pitchFamily="18" charset="0"/>
              </a:rPr>
              <a:t>The Burgess Shale fossils were discovered high on a mountainside in the Canadian Rockies in late August 1909 by Smithsonian Secretary, Charles D. Walcott. These fossils are deemed as “the world’s most important animal fossils.” The fossil bed contains over 65,000 specimens of small marine invertebrates dating back 500 million years ago (Middle Cambrian Period). These are some of the most well-preserved soft bodied organisms ever found. The Burgess Shale contained unique species and entire phyla new to science as well as insight to the origins of multicellular organisms </a:t>
            </a:r>
            <a:r>
              <a:rPr lang="en-US" sz="4000" b="1" dirty="0">
                <a:latin typeface="Times New Roman" panose="02020603050405020304" pitchFamily="18" charset="0"/>
                <a:cs typeface="Times New Roman" panose="02020603050405020304" pitchFamily="18" charset="0"/>
              </a:rPr>
              <a:t>(Adler, 2013). </a:t>
            </a:r>
            <a:r>
              <a:rPr lang="en-US" sz="4000" dirty="0">
                <a:latin typeface="Times New Roman" panose="02020603050405020304" pitchFamily="18" charset="0"/>
                <a:cs typeface="Times New Roman" panose="02020603050405020304" pitchFamily="18" charset="0"/>
              </a:rPr>
              <a:t>This important fossil site is recognized as a UNESCO World Heritage Site. </a:t>
            </a:r>
            <a:r>
              <a:rPr lang="en-US" sz="4000" b="1" dirty="0">
                <a:latin typeface="Times New Roman" panose="02020603050405020304" pitchFamily="18" charset="0"/>
                <a:cs typeface="Times New Roman" panose="02020603050405020304" pitchFamily="18" charset="0"/>
              </a:rPr>
              <a:t>(Parks Canada Agency, 2019).</a:t>
            </a:r>
            <a:endParaRPr lang="en-US" sz="4000" dirty="0">
              <a:latin typeface="Times New Roman" panose="02020603050405020304" pitchFamily="18" charset="0"/>
              <a:cs typeface="Times New Roman" panose="02020603050405020304" pitchFamily="18" charset="0"/>
            </a:endParaRPr>
          </a:p>
          <a:p>
            <a:endParaRPr lang="en-US" sz="4000" b="1" dirty="0">
              <a:latin typeface="Times New Roman" panose="02020603050405020304" pitchFamily="18" charset="0"/>
              <a:cs typeface="Times New Roman" panose="02020603050405020304" pitchFamily="18" charset="0"/>
            </a:endParaRPr>
          </a:p>
          <a:p>
            <a:pPr algn="ctr"/>
            <a:r>
              <a:rPr lang="en-US" sz="6600" b="1" dirty="0">
                <a:latin typeface="Times New Roman" panose="02020603050405020304" pitchFamily="18" charset="0"/>
                <a:cs typeface="Times New Roman" panose="02020603050405020304" pitchFamily="18" charset="0"/>
              </a:rPr>
              <a:t>Story Telling</a:t>
            </a:r>
            <a:endParaRPr lang="en-US" sz="4000" b="1" dirty="0">
              <a:latin typeface="Times New Roman" panose="02020603050405020304" pitchFamily="18" charset="0"/>
              <a:cs typeface="Times New Roman" panose="02020603050405020304" pitchFamily="18" charset="0"/>
            </a:endParaRPr>
          </a:p>
          <a:p>
            <a:r>
              <a:rPr lang="en-US" sz="4000" dirty="0">
                <a:latin typeface="Times New Roman" panose="02020603050405020304" pitchFamily="18" charset="0"/>
                <a:cs typeface="Times New Roman" panose="02020603050405020304" pitchFamily="18" charset="0"/>
              </a:rPr>
              <a:t>In 1884, the Canadian Pacific Railway was finished, making the Kicking Horse Valley within Yoho National Park accessible to tourists, adventurers, and scientists. For many years, fossils had been found in this area by First Nations peoples, railroad workers, and prospectors. In 1909, Charles Walcott was studying other known trilobite fossils in the valley when the Burgess Shale. Fossils were uncovered. One tale of this discover Walcott’s wife, Helena, was riding on horseback when her horse slipped and a slab of rock was overturned, revealing the first specimen in this fossil bed. Although the Canadian Pacific Railway was a catalyst that made this discovery possible, we must consider the impacts faced by the First Nations People due to this transportation development. The Canadian Pacific Railway was viewed as a vehicle for exploitation by the First Nations Peoples. It carried away their natural and cultural resources and polluted the area with noise and fumes. Resources used by these indigenous people, including trees, food, deer, and moose had grown scarcer with the introduction of the railway. </a:t>
            </a:r>
            <a:br>
              <a:rPr lang="en-US" sz="4000" dirty="0"/>
            </a:br>
            <a:br>
              <a:rPr lang="en-US" sz="4000" dirty="0"/>
            </a:br>
            <a:endParaRPr lang="en-US" sz="4000" dirty="0">
              <a:latin typeface="Times New Roman" panose="02020603050405020304" pitchFamily="18" charset="0"/>
              <a:cs typeface="Times New Roman" panose="02020603050405020304" pitchFamily="18" charset="0"/>
            </a:endParaRPr>
          </a:p>
        </p:txBody>
      </p:sp>
      <p:pic>
        <p:nvPicPr>
          <p:cNvPr id="33" name="Picture 10">
            <a:extLst>
              <a:ext uri="{FF2B5EF4-FFF2-40B4-BE49-F238E27FC236}">
                <a16:creationId xmlns:a16="http://schemas.microsoft.com/office/drawing/2014/main" id="{7B6B4A36-36A4-7542-9242-3BC55D9A226C}"/>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631" t="20863" r="631" b="-20863"/>
          <a:stretch/>
        </p:blipFill>
        <p:spPr bwMode="auto">
          <a:xfrm>
            <a:off x="16824542" y="19180829"/>
            <a:ext cx="8599491" cy="10658088"/>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a:extLst>
              <a:ext uri="{FF2B5EF4-FFF2-40B4-BE49-F238E27FC236}">
                <a16:creationId xmlns:a16="http://schemas.microsoft.com/office/drawing/2014/main" id="{0A5E94C5-D89A-5A44-8FFA-ADF5E700D61F}"/>
              </a:ext>
            </a:extLst>
          </p:cNvPr>
          <p:cNvSpPr/>
          <p:nvPr/>
        </p:nvSpPr>
        <p:spPr>
          <a:xfrm>
            <a:off x="25808098" y="19081576"/>
            <a:ext cx="18961259" cy="8623354"/>
          </a:xfrm>
          <a:prstGeom prst="roundRect">
            <a:avLst/>
          </a:prstGeom>
          <a:solidFill>
            <a:schemeClr val="bg1">
              <a:lumMod val="95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21805882-E4A6-8E40-A1CC-92C663BCD3D9}"/>
              </a:ext>
            </a:extLst>
          </p:cNvPr>
          <p:cNvSpPr txBox="1"/>
          <p:nvPr/>
        </p:nvSpPr>
        <p:spPr>
          <a:xfrm>
            <a:off x="26840255" y="19485301"/>
            <a:ext cx="17221200" cy="9017853"/>
          </a:xfrm>
          <a:prstGeom prst="rect">
            <a:avLst/>
          </a:prstGeom>
          <a:noFill/>
        </p:spPr>
        <p:txBody>
          <a:bodyPr wrap="square" rtlCol="0">
            <a:spAutoFit/>
          </a:bodyPr>
          <a:lstStyle/>
          <a:p>
            <a:pPr algn="ctr"/>
            <a:r>
              <a:rPr lang="en-US" sz="6000" b="1" dirty="0">
                <a:latin typeface="Times New Roman" panose="02020603050405020304" pitchFamily="18" charset="0"/>
                <a:cs typeface="Times New Roman" panose="02020603050405020304" pitchFamily="18" charset="0"/>
              </a:rPr>
              <a:t>Yoho National Park Management Plan </a:t>
            </a:r>
          </a:p>
          <a:p>
            <a:r>
              <a:rPr lang="en-US" sz="4000" dirty="0">
                <a:latin typeface="Times New Roman" panose="02020603050405020304" pitchFamily="18" charset="0"/>
                <a:cs typeface="Times New Roman" panose="02020603050405020304" pitchFamily="18" charset="0"/>
              </a:rPr>
              <a:t>SDG 4-Quality Education:  Strengthen involvement of Aboriginal people in documenting and presenting their culture, traditions, and relationships with the land. Develop new interpretive and outreach materials to communicate the significance of cultural resources and the World Heritage Site.</a:t>
            </a:r>
          </a:p>
          <a:p>
            <a:r>
              <a:rPr lang="en-US" sz="4000" dirty="0">
                <a:latin typeface="Times New Roman" panose="02020603050405020304" pitchFamily="18" charset="0"/>
                <a:cs typeface="Times New Roman" panose="02020603050405020304" pitchFamily="18" charset="0"/>
              </a:rPr>
              <a:t>SDG 10-Reduced Inequalities: The Government of Canada works alongside Indigenous peoples. With a relationship based upon the recognition of rights, respect, trust, co-operation, and partnership.</a:t>
            </a:r>
          </a:p>
          <a:p>
            <a:r>
              <a:rPr lang="en-US" sz="4000" dirty="0">
                <a:latin typeface="Times New Roman" panose="02020603050405020304" pitchFamily="18" charset="0"/>
                <a:cs typeface="Times New Roman" panose="02020603050405020304" pitchFamily="18" charset="0"/>
              </a:rPr>
              <a:t>SDG 15- Life on Land: Parks Canada has been working diligently to address some of these human impacts by restoring fire to the landscape, establishing growth limits for infrastructure, improving habitat connectivity where it was constrained, and recovering native fish populations in selected water bodies.</a:t>
            </a:r>
          </a:p>
          <a:p>
            <a:br>
              <a:rPr lang="en-US" sz="4000" dirty="0"/>
            </a:br>
            <a:endParaRPr lang="en-US" sz="4000" dirty="0">
              <a:latin typeface="Times New Roman" panose="02020603050405020304" pitchFamily="18" charset="0"/>
              <a:cs typeface="Times New Roman" panose="02020603050405020304" pitchFamily="18" charset="0"/>
            </a:endParaRPr>
          </a:p>
        </p:txBody>
      </p:sp>
      <p:pic>
        <p:nvPicPr>
          <p:cNvPr id="1036" name="Picture 12">
            <a:extLst>
              <a:ext uri="{FF2B5EF4-FFF2-40B4-BE49-F238E27FC236}">
                <a16:creationId xmlns:a16="http://schemas.microsoft.com/office/drawing/2014/main" id="{184CCB9C-35C0-6243-A80F-D5DC2B019A4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708687" y="28241267"/>
            <a:ext cx="11043123" cy="739007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FE89357E-B517-FF4B-ACDC-4CA8E74411C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002732" y="28381908"/>
            <a:ext cx="8502135" cy="736267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88115FC6-D851-C645-90DA-9A05AF5A6D85}"/>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336" t="-3728" r="-17" b="27767"/>
          <a:stretch/>
        </p:blipFill>
        <p:spPr bwMode="auto">
          <a:xfrm>
            <a:off x="37084323" y="27831221"/>
            <a:ext cx="7674312" cy="7808666"/>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DA31B0C2-6A20-8147-B1BF-03F166EEB03F}"/>
              </a:ext>
            </a:extLst>
          </p:cNvPr>
          <p:cNvSpPr txBox="1"/>
          <p:nvPr/>
        </p:nvSpPr>
        <p:spPr>
          <a:xfrm>
            <a:off x="-497747" y="32645048"/>
            <a:ext cx="17190483" cy="3262432"/>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Citations: </a:t>
            </a:r>
            <a:r>
              <a:rPr lang="en-US" dirty="0"/>
              <a:t>Adler, J. (2013, November 1). </a:t>
            </a:r>
            <a:r>
              <a:rPr lang="en-US" i="1" dirty="0"/>
              <a:t>How the Burgess Shale Changed Our View of Evolution</a:t>
            </a:r>
            <a:r>
              <a:rPr lang="en-US" dirty="0"/>
              <a:t>. </a:t>
            </a:r>
            <a:r>
              <a:rPr lang="en-US" dirty="0" err="1"/>
              <a:t>Smithsonian.com</a:t>
            </a:r>
            <a:r>
              <a:rPr lang="en-US" dirty="0"/>
              <a:t>. Retrieved November 30, 2021, from https://</a:t>
            </a:r>
            <a:r>
              <a:rPr lang="en-US" dirty="0" err="1"/>
              <a:t>www.smithsonianmag.com</a:t>
            </a:r>
            <a:r>
              <a:rPr lang="en-US" dirty="0"/>
              <a:t>/history/how-the-burgess-shale-changed-our-view-of-evolution-3678444/. </a:t>
            </a:r>
            <a:endParaRPr lang="en-US" sz="4400" dirty="0"/>
          </a:p>
          <a:p>
            <a:r>
              <a:rPr lang="en-US" dirty="0" err="1"/>
              <a:t>Bongiorno</a:t>
            </a:r>
            <a:r>
              <a:rPr lang="en-US" dirty="0"/>
              <a:t>, J. (2020, December 21). </a:t>
            </a:r>
            <a:r>
              <a:rPr lang="en-US" i="1" dirty="0"/>
              <a:t>Uncovered tracks: The bloody legacy of Canada's railways</a:t>
            </a:r>
            <a:r>
              <a:rPr lang="en-US" dirty="0"/>
              <a:t>. Canada's National Observer. Retrieved November 30, 2021, from https://</a:t>
            </a:r>
            <a:r>
              <a:rPr lang="en-US" dirty="0" err="1"/>
              <a:t>www.nationalobserver.com</a:t>
            </a:r>
            <a:r>
              <a:rPr lang="en-US" dirty="0"/>
              <a:t>/2020/12/21/opinion/bloody-legacy-</a:t>
            </a:r>
            <a:r>
              <a:rPr lang="en-US" dirty="0" err="1"/>
              <a:t>canadas</a:t>
            </a:r>
            <a:r>
              <a:rPr lang="en-US" dirty="0"/>
              <a:t>-railways-indigenous-peoples. </a:t>
            </a:r>
            <a:endParaRPr lang="en-US" sz="4400" dirty="0"/>
          </a:p>
          <a:p>
            <a:r>
              <a:rPr lang="en-US" dirty="0"/>
              <a:t>Britannica, T. Editors of </a:t>
            </a:r>
            <a:r>
              <a:rPr lang="en-US" dirty="0" err="1"/>
              <a:t>Encyclopaedia</a:t>
            </a:r>
            <a:r>
              <a:rPr lang="en-US" dirty="0"/>
              <a:t> (2020, March 26). </a:t>
            </a:r>
            <a:r>
              <a:rPr lang="en-US" i="1" dirty="0"/>
              <a:t>Yoho National Park</a:t>
            </a:r>
            <a:r>
              <a:rPr lang="en-US" dirty="0"/>
              <a:t>. </a:t>
            </a:r>
            <a:r>
              <a:rPr lang="en-US" i="1" dirty="0"/>
              <a:t>Encyclopedia Britannica</a:t>
            </a:r>
            <a:r>
              <a:rPr lang="en-US" dirty="0"/>
              <a:t>. </a:t>
            </a:r>
            <a:r>
              <a:rPr lang="en-US" u="sng" dirty="0">
                <a:hlinkClick r:id="rId12"/>
              </a:rPr>
              <a:t>https://www.britannica.com/place/Yoho-National-Park</a:t>
            </a:r>
            <a:endParaRPr lang="en-US" sz="4400" dirty="0"/>
          </a:p>
          <a:p>
            <a:r>
              <a:rPr lang="en-US" dirty="0"/>
              <a:t>Hugh. (2020, December 6). </a:t>
            </a:r>
            <a:r>
              <a:rPr lang="en-US" i="1" dirty="0"/>
              <a:t>The History of Yoho National Park and the Discovery of the Burgess Shale</a:t>
            </a:r>
            <a:r>
              <a:rPr lang="en-US" dirty="0"/>
              <a:t>. The Burgess Shale Geoscience Foundation. Retrieved November 30, 2021, from https://</a:t>
            </a:r>
            <a:r>
              <a:rPr lang="en-US" dirty="0" err="1"/>
              <a:t>www.burgess-shale.bc.ca</a:t>
            </a:r>
            <a:r>
              <a:rPr lang="en-US" dirty="0"/>
              <a:t>/the-history-of-yoho-national-park-and-the-discovery-of-its-fossils/. </a:t>
            </a:r>
            <a:endParaRPr lang="en-US" sz="4400" dirty="0"/>
          </a:p>
          <a:p>
            <a:r>
              <a:rPr lang="en-US" i="1" dirty="0">
                <a:hlinkClick r:id="rId13"/>
              </a:rPr>
              <a:t>Ktunaxa (Kootenay) | The Canadian Encyclopedia</a:t>
            </a:r>
            <a:r>
              <a:rPr lang="en-US" dirty="0">
                <a:hlinkClick r:id="rId13"/>
              </a:rPr>
              <a:t>. (n.d.). Retrieved November 30, 2021, from </a:t>
            </a:r>
            <a:r>
              <a:rPr lang="en-US" dirty="0">
                <a:hlinkClick r:id="rId14"/>
              </a:rPr>
              <a:t>https://www.thecanadianencyclopedia.ca/en/article/kootenay</a:t>
            </a:r>
            <a:endParaRPr lang="en-US" sz="4400" dirty="0"/>
          </a:p>
          <a:p>
            <a:r>
              <a:rPr lang="en-US" dirty="0"/>
              <a:t>Parks Canada Agency. (2019, August 6). </a:t>
            </a:r>
            <a:r>
              <a:rPr lang="en-US" i="1" dirty="0"/>
              <a:t>Yoho National Park</a:t>
            </a:r>
            <a:r>
              <a:rPr lang="en-US" dirty="0"/>
              <a:t>. Government of Canada. Retrieved November 30, 2021, from https://</a:t>
            </a:r>
            <a:r>
              <a:rPr lang="en-US" dirty="0" err="1"/>
              <a:t>www.pc.gc.ca</a:t>
            </a:r>
            <a:r>
              <a:rPr lang="en-US" dirty="0"/>
              <a:t>/</a:t>
            </a:r>
            <a:r>
              <a:rPr lang="en-US" dirty="0" err="1"/>
              <a:t>en</a:t>
            </a:r>
            <a:r>
              <a:rPr lang="en-US" dirty="0"/>
              <a:t>/</a:t>
            </a:r>
            <a:r>
              <a:rPr lang="en-US" dirty="0" err="1"/>
              <a:t>pn</a:t>
            </a:r>
            <a:r>
              <a:rPr lang="en-US" dirty="0"/>
              <a:t>-np/</a:t>
            </a:r>
            <a:r>
              <a:rPr lang="en-US" dirty="0" err="1"/>
              <a:t>bc</a:t>
            </a:r>
            <a:r>
              <a:rPr lang="en-US" dirty="0"/>
              <a:t>/</a:t>
            </a:r>
            <a:r>
              <a:rPr lang="en-US" dirty="0" err="1"/>
              <a:t>yoho</a:t>
            </a:r>
            <a:r>
              <a:rPr lang="en-US" dirty="0"/>
              <a:t>/culture. </a:t>
            </a:r>
            <a:endParaRPr lang="en-US" sz="4400" dirty="0"/>
          </a:p>
          <a:p>
            <a:r>
              <a:rPr lang="en-US" dirty="0"/>
              <a:t>Parks Canada Agency. (2020). </a:t>
            </a:r>
            <a:r>
              <a:rPr lang="en-US" i="1" dirty="0"/>
              <a:t>Yoho National Park. </a:t>
            </a:r>
            <a:r>
              <a:rPr lang="en-US" dirty="0"/>
              <a:t>Government of Canada. Retrieved from https://</a:t>
            </a:r>
            <a:r>
              <a:rPr lang="en-US" dirty="0" err="1"/>
              <a:t>www.pc.gc.ca</a:t>
            </a:r>
            <a:r>
              <a:rPr lang="en-US" dirty="0"/>
              <a:t>/</a:t>
            </a:r>
            <a:r>
              <a:rPr lang="en-US" dirty="0" err="1"/>
              <a:t>en</a:t>
            </a:r>
            <a:r>
              <a:rPr lang="en-US" dirty="0"/>
              <a:t>/</a:t>
            </a:r>
            <a:r>
              <a:rPr lang="en-US" dirty="0" err="1"/>
              <a:t>pn</a:t>
            </a:r>
            <a:r>
              <a:rPr lang="en-US" dirty="0"/>
              <a:t>-np/</a:t>
            </a:r>
            <a:r>
              <a:rPr lang="en-US" dirty="0" err="1"/>
              <a:t>bc</a:t>
            </a:r>
            <a:r>
              <a:rPr lang="en-US" dirty="0"/>
              <a:t>/</a:t>
            </a:r>
            <a:r>
              <a:rPr lang="en-US" dirty="0" err="1"/>
              <a:t>yoho</a:t>
            </a:r>
            <a:r>
              <a:rPr lang="en-US" dirty="0"/>
              <a:t>/gestion-</a:t>
            </a:r>
            <a:r>
              <a:rPr lang="en-US" dirty="0" err="1"/>
              <a:t>mgmt</a:t>
            </a:r>
            <a:r>
              <a:rPr lang="en-US" dirty="0"/>
              <a:t>/consultation/</a:t>
            </a:r>
            <a:r>
              <a:rPr lang="en-US" dirty="0" err="1"/>
              <a:t>entendu</a:t>
            </a:r>
            <a:r>
              <a:rPr lang="en-US" dirty="0"/>
              <a:t>-heard</a:t>
            </a:r>
            <a:endParaRPr lang="en-US" sz="44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29F2D470-BF70-674C-ADA5-62741E1F0140}"/>
              </a:ext>
            </a:extLst>
          </p:cNvPr>
          <p:cNvSpPr txBox="1"/>
          <p:nvPr/>
        </p:nvSpPr>
        <p:spPr>
          <a:xfrm>
            <a:off x="16957282" y="26811529"/>
            <a:ext cx="9006414" cy="830997"/>
          </a:xfrm>
          <a:prstGeom prst="rect">
            <a:avLst/>
          </a:prstGeom>
          <a:noFill/>
        </p:spPr>
        <p:txBody>
          <a:bodyPr wrap="square" rtlCol="0">
            <a:spAutoFit/>
          </a:bodyPr>
          <a:lstStyle/>
          <a:p>
            <a:r>
              <a:rPr lang="en-US" sz="4800" dirty="0">
                <a:solidFill>
                  <a:schemeClr val="bg1"/>
                </a:solidFill>
                <a:latin typeface="Times New Roman" panose="02020603050405020304" pitchFamily="18" charset="0"/>
                <a:cs typeface="Times New Roman" panose="02020603050405020304" pitchFamily="18" charset="0"/>
              </a:rPr>
              <a:t>Burgess Shale Fossil </a:t>
            </a:r>
          </a:p>
        </p:txBody>
      </p:sp>
      <p:sp>
        <p:nvSpPr>
          <p:cNvPr id="35" name="TextBox 34">
            <a:extLst>
              <a:ext uri="{FF2B5EF4-FFF2-40B4-BE49-F238E27FC236}">
                <a16:creationId xmlns:a16="http://schemas.microsoft.com/office/drawing/2014/main" id="{EF866495-A2C2-EC4C-AB52-B4B17ACDF2DE}"/>
              </a:ext>
            </a:extLst>
          </p:cNvPr>
          <p:cNvSpPr txBox="1"/>
          <p:nvPr/>
        </p:nvSpPr>
        <p:spPr>
          <a:xfrm>
            <a:off x="16898601" y="34702149"/>
            <a:ext cx="9414276" cy="830997"/>
          </a:xfrm>
          <a:prstGeom prst="rect">
            <a:avLst/>
          </a:prstGeom>
          <a:noFill/>
        </p:spPr>
        <p:txBody>
          <a:bodyPr wrap="square" rtlCol="0">
            <a:spAutoFit/>
          </a:bodyPr>
          <a:lstStyle/>
          <a:p>
            <a:r>
              <a:rPr lang="en-US" sz="4800" dirty="0">
                <a:solidFill>
                  <a:schemeClr val="bg1"/>
                </a:solidFill>
                <a:latin typeface="Times New Roman" panose="02020603050405020304" pitchFamily="18" charset="0"/>
                <a:cs typeface="Times New Roman" panose="02020603050405020304" pitchFamily="18" charset="0"/>
              </a:rPr>
              <a:t>Kicking Horse Valley</a:t>
            </a:r>
          </a:p>
        </p:txBody>
      </p:sp>
      <p:sp>
        <p:nvSpPr>
          <p:cNvPr id="36" name="TextBox 35">
            <a:extLst>
              <a:ext uri="{FF2B5EF4-FFF2-40B4-BE49-F238E27FC236}">
                <a16:creationId xmlns:a16="http://schemas.microsoft.com/office/drawing/2014/main" id="{9784A31E-88AE-DA4A-BE3C-345F426E3270}"/>
              </a:ext>
            </a:extLst>
          </p:cNvPr>
          <p:cNvSpPr txBox="1"/>
          <p:nvPr/>
        </p:nvSpPr>
        <p:spPr>
          <a:xfrm>
            <a:off x="28034634" y="34798897"/>
            <a:ext cx="5732855" cy="830997"/>
          </a:xfrm>
          <a:prstGeom prst="rect">
            <a:avLst/>
          </a:prstGeom>
          <a:noFill/>
        </p:spPr>
        <p:txBody>
          <a:bodyPr wrap="square" rtlCol="0">
            <a:spAutoFit/>
          </a:bodyPr>
          <a:lstStyle/>
          <a:p>
            <a:r>
              <a:rPr lang="en-US" sz="4800" dirty="0" err="1">
                <a:solidFill>
                  <a:schemeClr val="bg1"/>
                </a:solidFill>
                <a:latin typeface="Times New Roman" panose="02020603050405020304" pitchFamily="18" charset="0"/>
                <a:cs typeface="Times New Roman" panose="02020603050405020304" pitchFamily="18" charset="0"/>
              </a:rPr>
              <a:t>Wapta</a:t>
            </a:r>
            <a:r>
              <a:rPr lang="en-US" sz="4800" dirty="0">
                <a:solidFill>
                  <a:schemeClr val="bg1"/>
                </a:solidFill>
                <a:latin typeface="Times New Roman" panose="02020603050405020304" pitchFamily="18" charset="0"/>
                <a:cs typeface="Times New Roman" panose="02020603050405020304" pitchFamily="18" charset="0"/>
              </a:rPr>
              <a:t> Falls</a:t>
            </a:r>
          </a:p>
        </p:txBody>
      </p:sp>
      <p:sp>
        <p:nvSpPr>
          <p:cNvPr id="37" name="TextBox 36">
            <a:extLst>
              <a:ext uri="{FF2B5EF4-FFF2-40B4-BE49-F238E27FC236}">
                <a16:creationId xmlns:a16="http://schemas.microsoft.com/office/drawing/2014/main" id="{1EA3D8E5-079D-E344-914B-E363C7A6E2ED}"/>
              </a:ext>
            </a:extLst>
          </p:cNvPr>
          <p:cNvSpPr txBox="1"/>
          <p:nvPr/>
        </p:nvSpPr>
        <p:spPr>
          <a:xfrm>
            <a:off x="37175426" y="34798752"/>
            <a:ext cx="5256588" cy="830997"/>
          </a:xfrm>
          <a:prstGeom prst="rect">
            <a:avLst/>
          </a:prstGeom>
          <a:noFill/>
        </p:spPr>
        <p:txBody>
          <a:bodyPr wrap="square" rtlCol="0">
            <a:spAutoFit/>
          </a:bodyPr>
          <a:lstStyle/>
          <a:p>
            <a:r>
              <a:rPr lang="en-US" sz="4800" dirty="0" err="1">
                <a:solidFill>
                  <a:schemeClr val="bg1"/>
                </a:solidFill>
                <a:latin typeface="Times New Roman" panose="02020603050405020304" pitchFamily="18" charset="0"/>
                <a:cs typeface="Times New Roman" panose="02020603050405020304" pitchFamily="18" charset="0"/>
              </a:rPr>
              <a:t>Takakkaw</a:t>
            </a:r>
            <a:r>
              <a:rPr lang="en-US" sz="4800" dirty="0">
                <a:solidFill>
                  <a:schemeClr val="bg1"/>
                </a:solidFill>
                <a:latin typeface="Times New Roman" panose="02020603050405020304" pitchFamily="18" charset="0"/>
                <a:cs typeface="Times New Roman" panose="02020603050405020304" pitchFamily="18" charset="0"/>
              </a:rPr>
              <a:t> Falls</a:t>
            </a:r>
          </a:p>
        </p:txBody>
      </p:sp>
      <p:pic>
        <p:nvPicPr>
          <p:cNvPr id="1042" name="Picture 18" descr="Burgess Shale fossils - Yoho National Park">
            <a:extLst>
              <a:ext uri="{FF2B5EF4-FFF2-40B4-BE49-F238E27FC236}">
                <a16:creationId xmlns:a16="http://schemas.microsoft.com/office/drawing/2014/main" id="{5A35A81E-17A3-FD4E-84BB-A590BE04298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rot="16200000">
            <a:off x="37299153" y="9152049"/>
            <a:ext cx="13148313" cy="5114292"/>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id="{B29179D1-B145-C94D-98C8-49A76F1F25F9}"/>
              </a:ext>
            </a:extLst>
          </p:cNvPr>
          <p:cNvSpPr/>
          <p:nvPr/>
        </p:nvSpPr>
        <p:spPr>
          <a:xfrm rot="16200000">
            <a:off x="43335001" y="15215819"/>
            <a:ext cx="5359914" cy="830997"/>
          </a:xfrm>
          <a:prstGeom prst="rect">
            <a:avLst/>
          </a:prstGeom>
        </p:spPr>
        <p:txBody>
          <a:bodyPr wrap="square">
            <a:spAutoFit/>
          </a:bodyPr>
          <a:lstStyle/>
          <a:p>
            <a:r>
              <a:rPr lang="en-US" sz="4800" dirty="0">
                <a:solidFill>
                  <a:schemeClr val="bg1"/>
                </a:solidFill>
                <a:latin typeface="Times New Roman" panose="02020603050405020304" pitchFamily="18" charset="0"/>
                <a:cs typeface="Times New Roman" panose="02020603050405020304" pitchFamily="18" charset="0"/>
              </a:rPr>
              <a:t>Burgess Shale Fossil</a:t>
            </a:r>
            <a:endParaRPr lang="en-US" sz="4800" dirty="0"/>
          </a:p>
        </p:txBody>
      </p:sp>
      <p:pic>
        <p:nvPicPr>
          <p:cNvPr id="1028" name="Picture 4">
            <a:extLst>
              <a:ext uri="{FF2B5EF4-FFF2-40B4-BE49-F238E27FC236}">
                <a16:creationId xmlns:a16="http://schemas.microsoft.com/office/drawing/2014/main" id="{E503E9E5-4647-CD4B-8052-97E925577C1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1429" y="14371301"/>
            <a:ext cx="5864536" cy="58645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3669B57F-F951-DE4A-A433-2F536C80012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0184" y="27006082"/>
            <a:ext cx="5864536" cy="5864536"/>
          </a:xfrm>
          <a:prstGeom prst="rect">
            <a:avLst/>
          </a:prstGeom>
          <a:noFill/>
          <a:extLst>
            <a:ext uri="{909E8E84-426E-40DD-AFC4-6F175D3DCCD1}">
              <a14:hiddenFill xmlns:a14="http://schemas.microsoft.com/office/drawing/2010/main">
                <a:solidFill>
                  <a:srgbClr val="FFFFFF"/>
                </a:solidFill>
              </a14:hiddenFill>
            </a:ext>
          </a:extLst>
        </p:spPr>
      </p:pic>
      <p:pic>
        <p:nvPicPr>
          <p:cNvPr id="3" name="Audio 2">
            <a:hlinkClick r:id="" action="ppaction://media"/>
            <a:extLst>
              <a:ext uri="{FF2B5EF4-FFF2-40B4-BE49-F238E27FC236}">
                <a16:creationId xmlns:a16="http://schemas.microsoft.com/office/drawing/2014/main" id="{5F0CA9AB-826E-E149-AF19-9E3BC745FA51}"/>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44754800" y="33874075"/>
            <a:ext cx="812800" cy="812800"/>
          </a:xfrm>
          <a:prstGeom prst="rect">
            <a:avLst/>
          </a:prstGeom>
        </p:spPr>
      </p:pic>
    </p:spTree>
    <p:extLst>
      <p:ext uri="{BB962C8B-B14F-4D97-AF65-F5344CB8AC3E}">
        <p14:creationId xmlns:p14="http://schemas.microsoft.com/office/powerpoint/2010/main" val="12896264"/>
      </p:ext>
    </p:extLst>
  </p:cSld>
  <p:clrMapOvr>
    <a:masterClrMapping/>
  </p:clrMapOvr>
  <mc:AlternateContent xmlns:mc="http://schemas.openxmlformats.org/markup-compatibility/2006">
    <mc:Choice xmlns:p14="http://schemas.microsoft.com/office/powerpoint/2010/main" Requires="p14">
      <p:transition spd="slow" p14:dur="2000" advTm="563662"/>
    </mc:Choice>
    <mc:Fallback>
      <p:transition spd="slow" advTm="5636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174</TotalTime>
  <Words>1099</Words>
  <Application>Microsoft Macintosh PowerPoint</Application>
  <PresentationFormat>Custom</PresentationFormat>
  <Paragraphs>30</Paragraphs>
  <Slides>1</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Tran,Krystal (EID)</dc:creator>
  <cp:lastModifiedBy>Tran,Krystal (EID)</cp:lastModifiedBy>
  <cp:revision>22</cp:revision>
  <dcterms:created xsi:type="dcterms:W3CDTF">2021-11-30T22:29:17Z</dcterms:created>
  <dcterms:modified xsi:type="dcterms:W3CDTF">2021-12-01T01:32:02Z</dcterms:modified>
</cp:coreProperties>
</file>