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b" ContentType="application/vnd.ms-excel.sheet.binary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22"/>
  </p:notesMasterIdLst>
  <p:sldIdLst>
    <p:sldId id="286" r:id="rId5"/>
    <p:sldId id="282" r:id="rId6"/>
    <p:sldId id="298" r:id="rId7"/>
    <p:sldId id="287" r:id="rId8"/>
    <p:sldId id="288" r:id="rId9"/>
    <p:sldId id="294" r:id="rId10"/>
    <p:sldId id="274" r:id="rId11"/>
    <p:sldId id="278" r:id="rId12"/>
    <p:sldId id="291" r:id="rId13"/>
    <p:sldId id="300" r:id="rId14"/>
    <p:sldId id="292" r:id="rId15"/>
    <p:sldId id="301" r:id="rId16"/>
    <p:sldId id="273" r:id="rId17"/>
    <p:sldId id="302" r:id="rId18"/>
    <p:sldId id="290" r:id="rId19"/>
    <p:sldId id="303" r:id="rId20"/>
    <p:sldId id="299" r:id="rId21"/>
  </p:sldIdLst>
  <p:sldSz cx="12192000" cy="6858000"/>
  <p:notesSz cx="6858000" cy="9144000"/>
  <p:custDataLst>
    <p:tags r:id="rId23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3304EB3F-56F4-484B-92A8-615AAF79DC5A}">
          <p14:sldIdLst>
            <p14:sldId id="286"/>
            <p14:sldId id="282"/>
            <p14:sldId id="298"/>
            <p14:sldId id="287"/>
            <p14:sldId id="288"/>
            <p14:sldId id="294"/>
            <p14:sldId id="274"/>
            <p14:sldId id="278"/>
            <p14:sldId id="291"/>
            <p14:sldId id="300"/>
            <p14:sldId id="292"/>
            <p14:sldId id="301"/>
            <p14:sldId id="273"/>
            <p14:sldId id="302"/>
            <p14:sldId id="290"/>
            <p14:sldId id="303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974" userDrawn="1">
          <p15:clr>
            <a:srgbClr val="A4A3A4"/>
          </p15:clr>
        </p15:guide>
        <p15:guide id="2" pos="4793" userDrawn="1">
          <p15:clr>
            <a:srgbClr val="A4A3A4"/>
          </p15:clr>
        </p15:guide>
        <p15:guide id="3" pos="2638" userDrawn="1">
          <p15:clr>
            <a:srgbClr val="A4A3A4"/>
          </p15:clr>
        </p15:guide>
        <p15:guide id="4" pos="6199" userDrawn="1">
          <p15:clr>
            <a:srgbClr val="A4A3A4"/>
          </p15:clr>
        </p15:guide>
        <p15:guide id="5" orient="horz" pos="1525" userDrawn="1">
          <p15:clr>
            <a:srgbClr val="A4A3A4"/>
          </p15:clr>
        </p15:guide>
        <p15:guide id="6" orient="horz" pos="2092" userDrawn="1">
          <p15:clr>
            <a:srgbClr val="A4A3A4"/>
          </p15:clr>
        </p15:guide>
        <p15:guide id="7" orient="horz" pos="2840" userDrawn="1">
          <p15:clr>
            <a:srgbClr val="A4A3A4"/>
          </p15:clr>
        </p15:guide>
        <p15:guide id="8" orient="horz" pos="799" userDrawn="1">
          <p15:clr>
            <a:srgbClr val="A4A3A4"/>
          </p15:clr>
        </p15:guide>
        <p15:guide id="9" pos="5586" userDrawn="1">
          <p15:clr>
            <a:srgbClr val="A4A3A4"/>
          </p15:clr>
        </p15:guide>
        <p15:guide id="10" pos="5042" userDrawn="1">
          <p15:clr>
            <a:srgbClr val="A4A3A4"/>
          </p15:clr>
        </p15:guide>
        <p15:guide id="11" pos="801" userDrawn="1">
          <p15:clr>
            <a:srgbClr val="A4A3A4"/>
          </p15:clr>
        </p15:guide>
        <p15:guide id="12" pos="688" userDrawn="1">
          <p15:clr>
            <a:srgbClr val="A4A3A4"/>
          </p15:clr>
        </p15:guide>
        <p15:guide id="13" orient="horz" pos="3113" userDrawn="1">
          <p15:clr>
            <a:srgbClr val="A4A3A4"/>
          </p15:clr>
        </p15:guide>
        <p15:guide id="14" pos="6992" userDrawn="1">
          <p15:clr>
            <a:srgbClr val="A4A3A4"/>
          </p15:clr>
        </p15:guide>
        <p15:guide id="15" orient="horz" pos="2183" userDrawn="1">
          <p15:clr>
            <a:srgbClr val="A4A3A4"/>
          </p15:clr>
        </p15:guide>
        <p15:guide id="16" orient="horz" pos="1026" userDrawn="1">
          <p15:clr>
            <a:srgbClr val="A4A3A4"/>
          </p15:clr>
        </p15:guide>
        <p15:guide id="17" orient="horz" pos="1661" userDrawn="1">
          <p15:clr>
            <a:srgbClr val="A4A3A4"/>
          </p15:clr>
        </p15:guide>
        <p15:guide id="18" orient="horz" pos="3838" userDrawn="1">
          <p15:clr>
            <a:srgbClr val="A4A3A4"/>
          </p15:clr>
        </p15:guide>
        <p15:guide id="19" pos="67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-ERIC" initials="JE" lastIdx="2" clrIdx="0">
    <p:extLst>
      <p:ext uri="{19B8F6BF-5375-455C-9EA6-DF929625EA0E}">
        <p15:presenceInfo xmlns:p15="http://schemas.microsoft.com/office/powerpoint/2012/main" userId="JAN-ERIC" providerId="None"/>
      </p:ext>
    </p:extLst>
  </p:cmAuthor>
  <p:cmAuthor id="2" name="JAN-ERIC RINKE" initials="JER" lastIdx="1" clrIdx="1">
    <p:extLst>
      <p:ext uri="{19B8F6BF-5375-455C-9EA6-DF929625EA0E}">
        <p15:presenceInfo xmlns:p15="http://schemas.microsoft.com/office/powerpoint/2012/main" userId="JAN-ERIC RIN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F7C9"/>
    <a:srgbClr val="7EB68B"/>
    <a:srgbClr val="ADE6B9"/>
    <a:srgbClr val="063D2B"/>
    <a:srgbClr val="F2F2F2"/>
    <a:srgbClr val="ADADE6"/>
    <a:srgbClr val="B3EEC2"/>
    <a:srgbClr val="9BCEA8"/>
    <a:srgbClr val="A5DCB3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14EFB4-60BC-4D2F-AB28-EDDF99063E26}" v="4137" dt="2021-04-20T10:31:45.503"/>
    <p1510:client id="{7FA4A527-B07A-42F1-A28C-018AE026ED72}" v="7005" dt="2021-04-20T11:40:02.558"/>
    <p1510:client id="{A9221D18-570B-4379-88CC-61C1577BC5B8}" v="275" dt="2021-04-20T10:53:35.384"/>
    <p1510:client id="{AEAD406A-0515-46E4-8DAE-6578FC8DDE06}" v="1" dt="2021-04-20T10:00:07.2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2060" autoAdjust="0"/>
  </p:normalViewPr>
  <p:slideViewPr>
    <p:cSldViewPr snapToGrid="0">
      <p:cViewPr varScale="1">
        <p:scale>
          <a:sx n="35" d="100"/>
          <a:sy n="35" d="100"/>
        </p:scale>
        <p:origin x="53" y="427"/>
      </p:cViewPr>
      <p:guideLst>
        <p:guide orient="horz" pos="3974"/>
        <p:guide pos="4793"/>
        <p:guide pos="2638"/>
        <p:guide pos="6199"/>
        <p:guide orient="horz" pos="1525"/>
        <p:guide orient="horz" pos="2092"/>
        <p:guide orient="horz" pos="2840"/>
        <p:guide orient="horz" pos="799"/>
        <p:guide pos="5586"/>
        <p:guide pos="5042"/>
        <p:guide pos="801"/>
        <p:guide pos="688"/>
        <p:guide orient="horz" pos="3113"/>
        <p:guide pos="6992"/>
        <p:guide orient="horz" pos="2183"/>
        <p:guide orient="horz" pos="1026"/>
        <p:guide orient="horz" pos="1661"/>
        <p:guide orient="horz" pos="3838"/>
        <p:guide pos="67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NA BAAL" userId="cb85b5e8-96b7-486e-abc9-746e3a246fca" providerId="ADAL" clId="{7AADB9C9-C27A-4B1A-87DC-48CE0ADE6C5F}"/>
    <pc:docChg chg="addSld delSld modSld">
      <pc:chgData name="JANINA BAAL" userId="cb85b5e8-96b7-486e-abc9-746e3a246fca" providerId="ADAL" clId="{7AADB9C9-C27A-4B1A-87DC-48CE0ADE6C5F}" dt="2021-03-30T14:12:39.392" v="4" actId="47"/>
      <pc:docMkLst>
        <pc:docMk/>
      </pc:docMkLst>
      <pc:sldChg chg="del">
        <pc:chgData name="JANINA BAAL" userId="cb85b5e8-96b7-486e-abc9-746e3a246fca" providerId="ADAL" clId="{7AADB9C9-C27A-4B1A-87DC-48CE0ADE6C5F}" dt="2021-03-30T14:12:39.392" v="4" actId="47"/>
        <pc:sldMkLst>
          <pc:docMk/>
          <pc:sldMk cId="488074973" sldId="263"/>
        </pc:sldMkLst>
      </pc:sldChg>
      <pc:sldChg chg="add">
        <pc:chgData name="JANINA BAAL" userId="cb85b5e8-96b7-486e-abc9-746e3a246fca" providerId="ADAL" clId="{7AADB9C9-C27A-4B1A-87DC-48CE0ADE6C5F}" dt="2021-03-30T14:12:26.419" v="1"/>
        <pc:sldMkLst>
          <pc:docMk/>
          <pc:sldMk cId="1730983926" sldId="275"/>
        </pc:sldMkLst>
      </pc:sldChg>
      <pc:sldChg chg="add">
        <pc:chgData name="JANINA BAAL" userId="cb85b5e8-96b7-486e-abc9-746e3a246fca" providerId="ADAL" clId="{7AADB9C9-C27A-4B1A-87DC-48CE0ADE6C5F}" dt="2021-03-30T14:12:37.671" v="3"/>
        <pc:sldMkLst>
          <pc:docMk/>
          <pc:sldMk cId="1192718522" sldId="276"/>
        </pc:sldMkLst>
      </pc:sldChg>
    </pc:docChg>
  </pc:docChgLst>
  <pc:docChgLst>
    <pc:chgData name="JAN-ERIC" userId="5c4067d1-d7c2-4af1-a587-46c7537a7a3d" providerId="ADAL" clId="{3414EFB4-60BC-4D2F-AB28-EDDF99063E26}"/>
    <pc:docChg chg="modSld">
      <pc:chgData name="JAN-ERIC" userId="5c4067d1-d7c2-4af1-a587-46c7537a7a3d" providerId="ADAL" clId="{3414EFB4-60BC-4D2F-AB28-EDDF99063E26}" dt="2021-04-08T11:08:16.622" v="6" actId="14100"/>
      <pc:docMkLst>
        <pc:docMk/>
      </pc:docMkLst>
      <pc:sldChg chg="modSp mod">
        <pc:chgData name="JAN-ERIC" userId="5c4067d1-d7c2-4af1-a587-46c7537a7a3d" providerId="ADAL" clId="{3414EFB4-60BC-4D2F-AB28-EDDF99063E26}" dt="2021-04-08T11:08:16.622" v="6" actId="14100"/>
        <pc:sldMkLst>
          <pc:docMk/>
          <pc:sldMk cId="247292715" sldId="278"/>
        </pc:sldMkLst>
        <pc:picChg chg="mod">
          <ac:chgData name="JAN-ERIC" userId="5c4067d1-d7c2-4af1-a587-46c7537a7a3d" providerId="ADAL" clId="{3414EFB4-60BC-4D2F-AB28-EDDF99063E26}" dt="2021-04-08T11:08:16.622" v="6" actId="14100"/>
          <ac:picMkLst>
            <pc:docMk/>
            <pc:sldMk cId="247292715" sldId="278"/>
            <ac:picMk id="7" creationId="{B318C556-A303-4C52-A589-705F85863D43}"/>
          </ac:picMkLst>
        </pc:picChg>
      </pc:sldChg>
      <pc:sldChg chg="addSp modSp mod">
        <pc:chgData name="JAN-ERIC" userId="5c4067d1-d7c2-4af1-a587-46c7537a7a3d" providerId="ADAL" clId="{3414EFB4-60BC-4D2F-AB28-EDDF99063E26}" dt="2021-04-08T11:07:02.843" v="5" actId="1076"/>
        <pc:sldMkLst>
          <pc:docMk/>
          <pc:sldMk cId="3324491537" sldId="293"/>
        </pc:sldMkLst>
        <pc:spChg chg="add mod">
          <ac:chgData name="JAN-ERIC" userId="5c4067d1-d7c2-4af1-a587-46c7537a7a3d" providerId="ADAL" clId="{3414EFB4-60BC-4D2F-AB28-EDDF99063E26}" dt="2021-04-08T11:07:02.843" v="5" actId="1076"/>
          <ac:spMkLst>
            <pc:docMk/>
            <pc:sldMk cId="3324491537" sldId="293"/>
            <ac:spMk id="10" creationId="{DAEBF28C-3DEF-430C-8801-C9855AB2AF24}"/>
          </ac:spMkLst>
        </pc:spChg>
        <pc:spChg chg="mod">
          <ac:chgData name="JAN-ERIC" userId="5c4067d1-d7c2-4af1-a587-46c7537a7a3d" providerId="ADAL" clId="{3414EFB4-60BC-4D2F-AB28-EDDF99063E26}" dt="2021-04-08T11:06:49.154" v="2" actId="1076"/>
          <ac:spMkLst>
            <pc:docMk/>
            <pc:sldMk cId="3324491537" sldId="293"/>
            <ac:spMk id="35" creationId="{990FC834-27EB-45D7-86F0-05A171C4471C}"/>
          </ac:spMkLst>
        </pc:spChg>
      </pc:sldChg>
    </pc:docChg>
  </pc:docChgLst>
  <pc:docChgLst>
    <pc:chgData name="Maximilian Kamp" userId="f07ea20ed3d0e2b4" providerId="LiveId" clId="{220D63B7-348F-4394-AEBC-F463AC8F8884}"/>
    <pc:docChg chg="undo custSel addSld modSld sldOrd">
      <pc:chgData name="Maximilian Kamp" userId="f07ea20ed3d0e2b4" providerId="LiveId" clId="{220D63B7-348F-4394-AEBC-F463AC8F8884}" dt="2021-03-30T10:51:01.596" v="1703" actId="6549"/>
      <pc:docMkLst>
        <pc:docMk/>
      </pc:docMkLst>
      <pc:sldChg chg="delSp modSp mod ord">
        <pc:chgData name="Maximilian Kamp" userId="f07ea20ed3d0e2b4" providerId="LiveId" clId="{220D63B7-348F-4394-AEBC-F463AC8F8884}" dt="2021-03-30T10:47:40.177" v="1630" actId="20577"/>
        <pc:sldMkLst>
          <pc:docMk/>
          <pc:sldMk cId="488074973" sldId="263"/>
        </pc:sldMkLst>
        <pc:spChg chg="mod">
          <ac:chgData name="Maximilian Kamp" userId="f07ea20ed3d0e2b4" providerId="LiveId" clId="{220D63B7-348F-4394-AEBC-F463AC8F8884}" dt="2021-03-30T10:47:40.177" v="1630" actId="20577"/>
          <ac:spMkLst>
            <pc:docMk/>
            <pc:sldMk cId="488074973" sldId="263"/>
            <ac:spMk id="3" creationId="{7F29C6BC-4069-A04C-863C-333C1BCE48D9}"/>
          </ac:spMkLst>
        </pc:spChg>
        <pc:picChg chg="del">
          <ac:chgData name="Maximilian Kamp" userId="f07ea20ed3d0e2b4" providerId="LiveId" clId="{220D63B7-348F-4394-AEBC-F463AC8F8884}" dt="2021-03-30T10:47:11.958" v="1547" actId="478"/>
          <ac:picMkLst>
            <pc:docMk/>
            <pc:sldMk cId="488074973" sldId="263"/>
            <ac:picMk id="1026" creationId="{D66EC7F2-E178-BC40-AE6A-7F021C4E301F}"/>
          </ac:picMkLst>
        </pc:picChg>
      </pc:sldChg>
      <pc:sldChg chg="addSp delSp modSp mod">
        <pc:chgData name="Maximilian Kamp" userId="f07ea20ed3d0e2b4" providerId="LiveId" clId="{220D63B7-348F-4394-AEBC-F463AC8F8884}" dt="2021-03-28T12:12:51.471" v="284" actId="1036"/>
        <pc:sldMkLst>
          <pc:docMk/>
          <pc:sldMk cId="1891963241" sldId="265"/>
        </pc:sldMkLst>
        <pc:spChg chg="mod">
          <ac:chgData name="Maximilian Kamp" userId="f07ea20ed3d0e2b4" providerId="LiveId" clId="{220D63B7-348F-4394-AEBC-F463AC8F8884}" dt="2021-03-28T12:10:27.847" v="0" actId="164"/>
          <ac:spMkLst>
            <pc:docMk/>
            <pc:sldMk cId="1891963241" sldId="265"/>
            <ac:spMk id="5" creationId="{EF257EC2-AB9E-704F-9FD6-94C403D7802D}"/>
          </ac:spMkLst>
        </pc:spChg>
        <pc:spChg chg="mod">
          <ac:chgData name="Maximilian Kamp" userId="f07ea20ed3d0e2b4" providerId="LiveId" clId="{220D63B7-348F-4394-AEBC-F463AC8F8884}" dt="2021-03-28T12:10:27.847" v="0" actId="164"/>
          <ac:spMkLst>
            <pc:docMk/>
            <pc:sldMk cId="1891963241" sldId="265"/>
            <ac:spMk id="6" creationId="{EFAD2269-6BD9-0243-90C1-62DA387ECCA9}"/>
          </ac:spMkLst>
        </pc:spChg>
        <pc:spChg chg="mod">
          <ac:chgData name="Maximilian Kamp" userId="f07ea20ed3d0e2b4" providerId="LiveId" clId="{220D63B7-348F-4394-AEBC-F463AC8F8884}" dt="2021-03-28T12:10:27.847" v="0" actId="164"/>
          <ac:spMkLst>
            <pc:docMk/>
            <pc:sldMk cId="1891963241" sldId="265"/>
            <ac:spMk id="7" creationId="{B031E9DC-3319-1E4B-A17A-3158C46A943D}"/>
          </ac:spMkLst>
        </pc:spChg>
        <pc:spChg chg="mod">
          <ac:chgData name="Maximilian Kamp" userId="f07ea20ed3d0e2b4" providerId="LiveId" clId="{220D63B7-348F-4394-AEBC-F463AC8F8884}" dt="2021-03-28T12:10:27.847" v="0" actId="164"/>
          <ac:spMkLst>
            <pc:docMk/>
            <pc:sldMk cId="1891963241" sldId="265"/>
            <ac:spMk id="8" creationId="{F469EC66-D793-FC4F-B1B0-F856C15F7218}"/>
          </ac:spMkLst>
        </pc:spChg>
        <pc:spChg chg="mod">
          <ac:chgData name="Maximilian Kamp" userId="f07ea20ed3d0e2b4" providerId="LiveId" clId="{220D63B7-348F-4394-AEBC-F463AC8F8884}" dt="2021-03-28T12:12:51.471" v="284" actId="1036"/>
          <ac:spMkLst>
            <pc:docMk/>
            <pc:sldMk cId="1891963241" sldId="265"/>
            <ac:spMk id="21" creationId="{8C4699EF-28A1-4AC4-B148-D5DF01C7BFF0}"/>
          </ac:spMkLst>
        </pc:spChg>
        <pc:spChg chg="mod">
          <ac:chgData name="Maximilian Kamp" userId="f07ea20ed3d0e2b4" providerId="LiveId" clId="{220D63B7-348F-4394-AEBC-F463AC8F8884}" dt="2021-03-28T12:11:26.154" v="149" actId="20577"/>
          <ac:spMkLst>
            <pc:docMk/>
            <pc:sldMk cId="1891963241" sldId="265"/>
            <ac:spMk id="69" creationId="{2AE2CA01-F812-C448-B26B-90BB7982DC1B}"/>
          </ac:spMkLst>
        </pc:spChg>
        <pc:spChg chg="mod">
          <ac:chgData name="Maximilian Kamp" userId="f07ea20ed3d0e2b4" providerId="LiveId" clId="{220D63B7-348F-4394-AEBC-F463AC8F8884}" dt="2021-03-28T12:10:31.315" v="1" actId="164"/>
          <ac:spMkLst>
            <pc:docMk/>
            <pc:sldMk cId="1891963241" sldId="265"/>
            <ac:spMk id="72" creationId="{9D565B79-585F-7940-9AEC-ABDEE9433D51}"/>
          </ac:spMkLst>
        </pc:spChg>
        <pc:spChg chg="mod">
          <ac:chgData name="Maximilian Kamp" userId="f07ea20ed3d0e2b4" providerId="LiveId" clId="{220D63B7-348F-4394-AEBC-F463AC8F8884}" dt="2021-03-28T12:12:51.471" v="284" actId="1036"/>
          <ac:spMkLst>
            <pc:docMk/>
            <pc:sldMk cId="1891963241" sldId="265"/>
            <ac:spMk id="77" creationId="{A283B35D-D7EF-49EA-A403-F5BBF003D147}"/>
          </ac:spMkLst>
        </pc:spChg>
        <pc:spChg chg="mod topLvl">
          <ac:chgData name="Maximilian Kamp" userId="f07ea20ed3d0e2b4" providerId="LiveId" clId="{220D63B7-348F-4394-AEBC-F463AC8F8884}" dt="2021-03-28T12:11:03.653" v="3" actId="165"/>
          <ac:spMkLst>
            <pc:docMk/>
            <pc:sldMk cId="1891963241" sldId="265"/>
            <ac:spMk id="79" creationId="{2E524087-D377-4231-A6FF-635D15CBC95F}"/>
          </ac:spMkLst>
        </pc:spChg>
        <pc:spChg chg="mod topLvl">
          <ac:chgData name="Maximilian Kamp" userId="f07ea20ed3d0e2b4" providerId="LiveId" clId="{220D63B7-348F-4394-AEBC-F463AC8F8884}" dt="2021-03-28T12:11:03.653" v="3" actId="165"/>
          <ac:spMkLst>
            <pc:docMk/>
            <pc:sldMk cId="1891963241" sldId="265"/>
            <ac:spMk id="80" creationId="{8A31EAC9-A8A5-4D8F-85B2-396B33A10467}"/>
          </ac:spMkLst>
        </pc:spChg>
        <pc:spChg chg="mod topLvl">
          <ac:chgData name="Maximilian Kamp" userId="f07ea20ed3d0e2b4" providerId="LiveId" clId="{220D63B7-348F-4394-AEBC-F463AC8F8884}" dt="2021-03-28T12:11:03.653" v="3" actId="165"/>
          <ac:spMkLst>
            <pc:docMk/>
            <pc:sldMk cId="1891963241" sldId="265"/>
            <ac:spMk id="81" creationId="{7BE34420-359E-48C9-9BB1-5335415621DA}"/>
          </ac:spMkLst>
        </pc:spChg>
        <pc:spChg chg="mod topLvl">
          <ac:chgData name="Maximilian Kamp" userId="f07ea20ed3d0e2b4" providerId="LiveId" clId="{220D63B7-348F-4394-AEBC-F463AC8F8884}" dt="2021-03-28T12:11:03.653" v="3" actId="165"/>
          <ac:spMkLst>
            <pc:docMk/>
            <pc:sldMk cId="1891963241" sldId="265"/>
            <ac:spMk id="82" creationId="{1D5957D7-F7AF-46BB-878E-303BDB047488}"/>
          </ac:spMkLst>
        </pc:spChg>
        <pc:spChg chg="mod topLvl">
          <ac:chgData name="Maximilian Kamp" userId="f07ea20ed3d0e2b4" providerId="LiveId" clId="{220D63B7-348F-4394-AEBC-F463AC8F8884}" dt="2021-03-28T12:11:03.653" v="3" actId="165"/>
          <ac:spMkLst>
            <pc:docMk/>
            <pc:sldMk cId="1891963241" sldId="265"/>
            <ac:spMk id="83" creationId="{CBFEBED6-3879-4C59-8168-8609071FD662}"/>
          </ac:spMkLst>
        </pc:spChg>
        <pc:spChg chg="mod topLvl">
          <ac:chgData name="Maximilian Kamp" userId="f07ea20ed3d0e2b4" providerId="LiveId" clId="{220D63B7-348F-4394-AEBC-F463AC8F8884}" dt="2021-03-28T12:12:38.869" v="253" actId="20577"/>
          <ac:spMkLst>
            <pc:docMk/>
            <pc:sldMk cId="1891963241" sldId="265"/>
            <ac:spMk id="87" creationId="{52C33836-AB8B-461A-9758-21145C777732}"/>
          </ac:spMkLst>
        </pc:spChg>
        <pc:spChg chg="mod">
          <ac:chgData name="Maximilian Kamp" userId="f07ea20ed3d0e2b4" providerId="LiveId" clId="{220D63B7-348F-4394-AEBC-F463AC8F8884}" dt="2021-03-28T12:12:19.122" v="152" actId="165"/>
          <ac:spMkLst>
            <pc:docMk/>
            <pc:sldMk cId="1891963241" sldId="265"/>
            <ac:spMk id="89" creationId="{8EE06781-A415-428F-96C0-38EE8D6F9383}"/>
          </ac:spMkLst>
        </pc:spChg>
        <pc:spChg chg="mod">
          <ac:chgData name="Maximilian Kamp" userId="f07ea20ed3d0e2b4" providerId="LiveId" clId="{220D63B7-348F-4394-AEBC-F463AC8F8884}" dt="2021-03-28T12:12:19.122" v="152" actId="165"/>
          <ac:spMkLst>
            <pc:docMk/>
            <pc:sldMk cId="1891963241" sldId="265"/>
            <ac:spMk id="90" creationId="{017CB2DF-EAF7-49A8-B1A9-01023F180880}"/>
          </ac:spMkLst>
        </pc:spChg>
        <pc:spChg chg="mod">
          <ac:chgData name="Maximilian Kamp" userId="f07ea20ed3d0e2b4" providerId="LiveId" clId="{220D63B7-348F-4394-AEBC-F463AC8F8884}" dt="2021-03-28T12:12:19.122" v="152" actId="165"/>
          <ac:spMkLst>
            <pc:docMk/>
            <pc:sldMk cId="1891963241" sldId="265"/>
            <ac:spMk id="91" creationId="{4F0786B5-A122-470D-B757-15467311EC76}"/>
          </ac:spMkLst>
        </pc:spChg>
        <pc:spChg chg="mod">
          <ac:chgData name="Maximilian Kamp" userId="f07ea20ed3d0e2b4" providerId="LiveId" clId="{220D63B7-348F-4394-AEBC-F463AC8F8884}" dt="2021-03-28T12:12:19.122" v="152" actId="165"/>
          <ac:spMkLst>
            <pc:docMk/>
            <pc:sldMk cId="1891963241" sldId="265"/>
            <ac:spMk id="92" creationId="{A5F7624D-6CFB-4244-B1B8-2A9A894D64E0}"/>
          </ac:spMkLst>
        </pc:spChg>
        <pc:grpChg chg="mod">
          <ac:chgData name="Maximilian Kamp" userId="f07ea20ed3d0e2b4" providerId="LiveId" clId="{220D63B7-348F-4394-AEBC-F463AC8F8884}" dt="2021-03-28T12:12:51.471" v="284" actId="1036"/>
          <ac:grpSpMkLst>
            <pc:docMk/>
            <pc:sldMk cId="1891963241" sldId="265"/>
            <ac:grpSpMk id="22" creationId="{88B790DD-19F4-4A91-849F-C105A82B243E}"/>
          </ac:grpSpMkLst>
        </pc:grpChg>
        <pc:grpChg chg="add mod">
          <ac:chgData name="Maximilian Kamp" userId="f07ea20ed3d0e2b4" providerId="LiveId" clId="{220D63B7-348F-4394-AEBC-F463AC8F8884}" dt="2021-03-28T12:12:51.471" v="284" actId="1036"/>
          <ac:grpSpMkLst>
            <pc:docMk/>
            <pc:sldMk cId="1891963241" sldId="265"/>
            <ac:grpSpMk id="26" creationId="{8E670790-1473-4A42-B0F0-AACB3432B5A1}"/>
          </ac:grpSpMkLst>
        </pc:grpChg>
        <pc:grpChg chg="add mod">
          <ac:chgData name="Maximilian Kamp" userId="f07ea20ed3d0e2b4" providerId="LiveId" clId="{220D63B7-348F-4394-AEBC-F463AC8F8884}" dt="2021-03-28T12:12:51.471" v="284" actId="1036"/>
          <ac:grpSpMkLst>
            <pc:docMk/>
            <pc:sldMk cId="1891963241" sldId="265"/>
            <ac:grpSpMk id="27" creationId="{F3B14D65-7516-452B-B2E0-AF91BDDBC8F6}"/>
          </ac:grpSpMkLst>
        </pc:grpChg>
        <pc:grpChg chg="mod">
          <ac:chgData name="Maximilian Kamp" userId="f07ea20ed3d0e2b4" providerId="LiveId" clId="{220D63B7-348F-4394-AEBC-F463AC8F8884}" dt="2021-03-28T12:10:31.315" v="1" actId="164"/>
          <ac:grpSpMkLst>
            <pc:docMk/>
            <pc:sldMk cId="1891963241" sldId="265"/>
            <ac:grpSpMk id="44" creationId="{19C62FB6-E326-FD4E-8C2D-BE3684BA6EB6}"/>
          </ac:grpSpMkLst>
        </pc:grpChg>
        <pc:grpChg chg="add del mod">
          <ac:chgData name="Maximilian Kamp" userId="f07ea20ed3d0e2b4" providerId="LiveId" clId="{220D63B7-348F-4394-AEBC-F463AC8F8884}" dt="2021-03-28T12:11:03.653" v="3" actId="165"/>
          <ac:grpSpMkLst>
            <pc:docMk/>
            <pc:sldMk cId="1891963241" sldId="265"/>
            <ac:grpSpMk id="78" creationId="{7224627C-BA2C-4741-AC42-0199FF6B5733}"/>
          </ac:grpSpMkLst>
        </pc:grpChg>
        <pc:grpChg chg="add del mod">
          <ac:chgData name="Maximilian Kamp" userId="f07ea20ed3d0e2b4" providerId="LiveId" clId="{220D63B7-348F-4394-AEBC-F463AC8F8884}" dt="2021-03-28T12:12:19.122" v="152" actId="165"/>
          <ac:grpSpMkLst>
            <pc:docMk/>
            <pc:sldMk cId="1891963241" sldId="265"/>
            <ac:grpSpMk id="85" creationId="{F4D7E1B9-B4D6-4E36-89A3-6FBEC929A431}"/>
          </ac:grpSpMkLst>
        </pc:grpChg>
        <pc:grpChg chg="mod topLvl">
          <ac:chgData name="Maximilian Kamp" userId="f07ea20ed3d0e2b4" providerId="LiveId" clId="{220D63B7-348F-4394-AEBC-F463AC8F8884}" dt="2021-03-28T12:12:19.122" v="152" actId="165"/>
          <ac:grpSpMkLst>
            <pc:docMk/>
            <pc:sldMk cId="1891963241" sldId="265"/>
            <ac:grpSpMk id="86" creationId="{4189DFCC-415E-4988-A6F6-5CA9513997CE}"/>
          </ac:grpSpMkLst>
        </pc:grpChg>
        <pc:picChg chg="mod">
          <ac:chgData name="Maximilian Kamp" userId="f07ea20ed3d0e2b4" providerId="LiveId" clId="{220D63B7-348F-4394-AEBC-F463AC8F8884}" dt="2021-03-28T12:10:27.847" v="0" actId="164"/>
          <ac:picMkLst>
            <pc:docMk/>
            <pc:sldMk cId="1891963241" sldId="265"/>
            <ac:picMk id="67" creationId="{C592B8B7-5882-4CD2-B4C9-E910F7E28370}"/>
          </ac:picMkLst>
        </pc:picChg>
        <pc:picChg chg="mod">
          <ac:chgData name="Maximilian Kamp" userId="f07ea20ed3d0e2b4" providerId="LiveId" clId="{220D63B7-348F-4394-AEBC-F463AC8F8884}" dt="2021-03-28T12:10:31.315" v="1" actId="164"/>
          <ac:picMkLst>
            <pc:docMk/>
            <pc:sldMk cId="1891963241" sldId="265"/>
            <ac:picMk id="74" creationId="{5FAF69B2-2811-4FF0-BF09-C44E727F6451}"/>
          </ac:picMkLst>
        </pc:picChg>
        <pc:picChg chg="del mod topLvl">
          <ac:chgData name="Maximilian Kamp" userId="f07ea20ed3d0e2b4" providerId="LiveId" clId="{220D63B7-348F-4394-AEBC-F463AC8F8884}" dt="2021-03-28T12:11:06.684" v="4" actId="478"/>
          <ac:picMkLst>
            <pc:docMk/>
            <pc:sldMk cId="1891963241" sldId="265"/>
            <ac:picMk id="84" creationId="{711F42F4-38D2-43AE-9A43-84605A837A71}"/>
          </ac:picMkLst>
        </pc:picChg>
        <pc:picChg chg="del mod topLvl">
          <ac:chgData name="Maximilian Kamp" userId="f07ea20ed3d0e2b4" providerId="LiveId" clId="{220D63B7-348F-4394-AEBC-F463AC8F8884}" dt="2021-03-28T12:12:22.387" v="153" actId="478"/>
          <ac:picMkLst>
            <pc:docMk/>
            <pc:sldMk cId="1891963241" sldId="265"/>
            <ac:picMk id="88" creationId="{C91BFD75-24B4-43A5-B843-C3A0A2386CBE}"/>
          </ac:picMkLst>
        </pc:picChg>
        <pc:picChg chg="add mod">
          <ac:chgData name="Maximilian Kamp" userId="f07ea20ed3d0e2b4" providerId="LiveId" clId="{220D63B7-348F-4394-AEBC-F463AC8F8884}" dt="2021-03-28T12:11:15.494" v="128" actId="1035"/>
          <ac:picMkLst>
            <pc:docMk/>
            <pc:sldMk cId="1891963241" sldId="265"/>
            <ac:picMk id="93" creationId="{91438AA9-2C81-400A-8F0B-9E990C81C9B7}"/>
          </ac:picMkLst>
        </pc:picChg>
        <pc:picChg chg="add mod">
          <ac:chgData name="Maximilian Kamp" userId="f07ea20ed3d0e2b4" providerId="LiveId" clId="{220D63B7-348F-4394-AEBC-F463AC8F8884}" dt="2021-03-28T12:12:31.369" v="243" actId="1036"/>
          <ac:picMkLst>
            <pc:docMk/>
            <pc:sldMk cId="1891963241" sldId="265"/>
            <ac:picMk id="94" creationId="{2A115382-B200-4D47-9EDF-BB904E2C3A40}"/>
          </ac:picMkLst>
        </pc:picChg>
      </pc:sldChg>
      <pc:sldChg chg="addSp modSp mod">
        <pc:chgData name="Maximilian Kamp" userId="f07ea20ed3d0e2b4" providerId="LiveId" clId="{220D63B7-348F-4394-AEBC-F463AC8F8884}" dt="2021-03-30T10:48:16.494" v="1646" actId="20577"/>
        <pc:sldMkLst>
          <pc:docMk/>
          <pc:sldMk cId="2788320266" sldId="267"/>
        </pc:sldMkLst>
        <pc:spChg chg="mod">
          <ac:chgData name="Maximilian Kamp" userId="f07ea20ed3d0e2b4" providerId="LiveId" clId="{220D63B7-348F-4394-AEBC-F463AC8F8884}" dt="2021-03-30T10:48:10.343" v="1640" actId="20577"/>
          <ac:spMkLst>
            <pc:docMk/>
            <pc:sldMk cId="2788320266" sldId="267"/>
            <ac:spMk id="26" creationId="{87D6D966-901F-DF48-AEDE-FEFECB6C74EF}"/>
          </ac:spMkLst>
        </pc:spChg>
        <pc:spChg chg="mod">
          <ac:chgData name="Maximilian Kamp" userId="f07ea20ed3d0e2b4" providerId="LiveId" clId="{220D63B7-348F-4394-AEBC-F463AC8F8884}" dt="2021-03-30T10:48:13.502" v="1643" actId="20577"/>
          <ac:spMkLst>
            <pc:docMk/>
            <pc:sldMk cId="2788320266" sldId="267"/>
            <ac:spMk id="27" creationId="{71812385-1A02-0348-87B2-9FBF62FA06F3}"/>
          </ac:spMkLst>
        </pc:spChg>
        <pc:spChg chg="mod">
          <ac:chgData name="Maximilian Kamp" userId="f07ea20ed3d0e2b4" providerId="LiveId" clId="{220D63B7-348F-4394-AEBC-F463AC8F8884}" dt="2021-03-30T10:48:16.494" v="1646" actId="20577"/>
          <ac:spMkLst>
            <pc:docMk/>
            <pc:sldMk cId="2788320266" sldId="267"/>
            <ac:spMk id="28" creationId="{13558B22-2198-7A4E-A6A5-F045B0F775F9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29" creationId="{4A3D320E-B48C-454B-9472-D9ECD8F93DE9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30" creationId="{1DA21464-5906-45DD-BBD9-DA17775582BD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31" creationId="{C5033DA0-2B68-4C4B-ABBC-FDFEDB671B1B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32" creationId="{800A6A78-860A-4C32-9E48-CD2C57B6F66C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33" creationId="{B228ABD4-D543-45A7-A94D-2C2BE61D78F9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34" creationId="{3FDA23E9-748F-496D-B18E-50103E7D59AD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35" creationId="{E7E6ED66-524E-42E3-94E5-B48678E29654}"/>
          </ac:spMkLst>
        </pc:spChg>
        <pc:spChg chg="mod">
          <ac:chgData name="Maximilian Kamp" userId="f07ea20ed3d0e2b4" providerId="LiveId" clId="{220D63B7-348F-4394-AEBC-F463AC8F8884}" dt="2021-03-28T12:44:20.373" v="1473"/>
          <ac:spMkLst>
            <pc:docMk/>
            <pc:sldMk cId="2788320266" sldId="267"/>
            <ac:spMk id="36" creationId="{90DAD7D1-AC2F-49CF-894E-5F6A0F72382C}"/>
          </ac:spMkLst>
        </pc:spChg>
        <pc:grpChg chg="add mod">
          <ac:chgData name="Maximilian Kamp" userId="f07ea20ed3d0e2b4" providerId="LiveId" clId="{220D63B7-348F-4394-AEBC-F463AC8F8884}" dt="2021-03-30T10:48:05.874" v="1637" actId="1076"/>
          <ac:grpSpMkLst>
            <pc:docMk/>
            <pc:sldMk cId="2788320266" sldId="267"/>
            <ac:grpSpMk id="23" creationId="{2EBB271C-22BE-4478-B41D-57DED127ACA4}"/>
          </ac:grpSpMkLst>
        </pc:grpChg>
        <pc:picChg chg="mod">
          <ac:chgData name="Maximilian Kamp" userId="f07ea20ed3d0e2b4" providerId="LiveId" clId="{220D63B7-348F-4394-AEBC-F463AC8F8884}" dt="2021-03-30T10:48:04.174" v="1636" actId="1076"/>
          <ac:picMkLst>
            <pc:docMk/>
            <pc:sldMk cId="2788320266" sldId="267"/>
            <ac:picMk id="13" creationId="{BA2129BE-5417-E641-9E86-35FB6AD7D99E}"/>
          </ac:picMkLst>
        </pc:picChg>
      </pc:sldChg>
      <pc:sldChg chg="addSp delSp modSp mod">
        <pc:chgData name="Maximilian Kamp" userId="f07ea20ed3d0e2b4" providerId="LiveId" clId="{220D63B7-348F-4394-AEBC-F463AC8F8884}" dt="2021-03-30T10:49:25.908" v="1655" actId="478"/>
        <pc:sldMkLst>
          <pc:docMk/>
          <pc:sldMk cId="2728962642" sldId="268"/>
        </pc:sldMkLst>
        <pc:spChg chg="mod">
          <ac:chgData name="Maximilian Kamp" userId="f07ea20ed3d0e2b4" providerId="LiveId" clId="{220D63B7-348F-4394-AEBC-F463AC8F8884}" dt="2021-03-30T10:49:12.771" v="1647" actId="20577"/>
          <ac:spMkLst>
            <pc:docMk/>
            <pc:sldMk cId="2728962642" sldId="268"/>
            <ac:spMk id="2" creationId="{A831B3BA-12C5-2B46-842D-B5BC817D50D2}"/>
          </ac:spMkLst>
        </pc:spChg>
        <pc:spChg chg="del mod">
          <ac:chgData name="Maximilian Kamp" userId="f07ea20ed3d0e2b4" providerId="LiveId" clId="{220D63B7-348F-4394-AEBC-F463AC8F8884}" dt="2021-03-30T10:49:25.908" v="1655" actId="478"/>
          <ac:spMkLst>
            <pc:docMk/>
            <pc:sldMk cId="2728962642" sldId="268"/>
            <ac:spMk id="8" creationId="{3840DF3A-0E70-D546-BE8E-282E9B86C80D}"/>
          </ac:spMkLst>
        </pc:spChg>
        <pc:spChg chg="mod">
          <ac:chgData name="Maximilian Kamp" userId="f07ea20ed3d0e2b4" providerId="LiveId" clId="{220D63B7-348F-4394-AEBC-F463AC8F8884}" dt="2021-03-30T10:49:21.513" v="1653" actId="20577"/>
          <ac:spMkLst>
            <pc:docMk/>
            <pc:sldMk cId="2728962642" sldId="268"/>
            <ac:spMk id="9" creationId="{DF5B415D-737D-7348-9B7C-8BEFEE354B78}"/>
          </ac:spMkLst>
        </pc:spChg>
        <pc:spChg chg="add del">
          <ac:chgData name="Maximilian Kamp" userId="f07ea20ed3d0e2b4" providerId="LiveId" clId="{220D63B7-348F-4394-AEBC-F463AC8F8884}" dt="2021-03-30T10:49:18.492" v="1651" actId="22"/>
          <ac:spMkLst>
            <pc:docMk/>
            <pc:sldMk cId="2728962642" sldId="268"/>
            <ac:spMk id="11" creationId="{68E6E39E-71D7-40F8-83B1-42833D06EA9F}"/>
          </ac:spMkLst>
        </pc:spChg>
        <pc:picChg chg="add del mod">
          <ac:chgData name="Maximilian Kamp" userId="f07ea20ed3d0e2b4" providerId="LiveId" clId="{220D63B7-348F-4394-AEBC-F463AC8F8884}" dt="2021-03-30T10:49:18.724" v="1652" actId="478"/>
          <ac:picMkLst>
            <pc:docMk/>
            <pc:sldMk cId="2728962642" sldId="268"/>
            <ac:picMk id="7" creationId="{294215EE-FA9E-8E47-9001-D0147F9BA053}"/>
          </ac:picMkLst>
        </pc:picChg>
      </pc:sldChg>
      <pc:sldChg chg="delSp modSp mod">
        <pc:chgData name="Maximilian Kamp" userId="f07ea20ed3d0e2b4" providerId="LiveId" clId="{220D63B7-348F-4394-AEBC-F463AC8F8884}" dt="2021-03-30T10:50:00.651" v="1675" actId="20577"/>
        <pc:sldMkLst>
          <pc:docMk/>
          <pc:sldMk cId="2022267947" sldId="269"/>
        </pc:sldMkLst>
        <pc:spChg chg="mod">
          <ac:chgData name="Maximilian Kamp" userId="f07ea20ed3d0e2b4" providerId="LiveId" clId="{220D63B7-348F-4394-AEBC-F463AC8F8884}" dt="2021-03-30T10:49:47.671" v="1663" actId="20577"/>
          <ac:spMkLst>
            <pc:docMk/>
            <pc:sldMk cId="2022267947" sldId="269"/>
            <ac:spMk id="76" creationId="{D385321E-5020-E84F-92B6-C05B8A297702}"/>
          </ac:spMkLst>
        </pc:spChg>
        <pc:spChg chg="mod">
          <ac:chgData name="Maximilian Kamp" userId="f07ea20ed3d0e2b4" providerId="LiveId" clId="{220D63B7-348F-4394-AEBC-F463AC8F8884}" dt="2021-03-30T10:49:50.870" v="1666" actId="20577"/>
          <ac:spMkLst>
            <pc:docMk/>
            <pc:sldMk cId="2022267947" sldId="269"/>
            <ac:spMk id="77" creationId="{9D8D48D2-185C-2643-B93D-3872CCDF8F02}"/>
          </ac:spMkLst>
        </pc:spChg>
        <pc:spChg chg="mod">
          <ac:chgData name="Maximilian Kamp" userId="f07ea20ed3d0e2b4" providerId="LiveId" clId="{220D63B7-348F-4394-AEBC-F463AC8F8884}" dt="2021-03-30T10:50:00.651" v="1675" actId="20577"/>
          <ac:spMkLst>
            <pc:docMk/>
            <pc:sldMk cId="2022267947" sldId="269"/>
            <ac:spMk id="78" creationId="{B94D0B1F-B348-7446-BA96-DAD4D67AB707}"/>
          </ac:spMkLst>
        </pc:spChg>
        <pc:spChg chg="mod">
          <ac:chgData name="Maximilian Kamp" userId="f07ea20ed3d0e2b4" providerId="LiveId" clId="{220D63B7-348F-4394-AEBC-F463AC8F8884}" dt="2021-03-30T10:49:53.993" v="1669" actId="20577"/>
          <ac:spMkLst>
            <pc:docMk/>
            <pc:sldMk cId="2022267947" sldId="269"/>
            <ac:spMk id="79" creationId="{CDD0CACD-B336-7B49-8473-DFFB95538DFA}"/>
          </ac:spMkLst>
        </pc:spChg>
        <pc:spChg chg="mod">
          <ac:chgData name="Maximilian Kamp" userId="f07ea20ed3d0e2b4" providerId="LiveId" clId="{220D63B7-348F-4394-AEBC-F463AC8F8884}" dt="2021-03-30T10:49:57.195" v="1672" actId="20577"/>
          <ac:spMkLst>
            <pc:docMk/>
            <pc:sldMk cId="2022267947" sldId="269"/>
            <ac:spMk id="80" creationId="{09E00805-B866-9041-93D1-A52D41A6C85D}"/>
          </ac:spMkLst>
        </pc:spChg>
        <pc:picChg chg="del">
          <ac:chgData name="Maximilian Kamp" userId="f07ea20ed3d0e2b4" providerId="LiveId" clId="{220D63B7-348F-4394-AEBC-F463AC8F8884}" dt="2021-03-30T10:49:34.295" v="1656" actId="478"/>
          <ac:picMkLst>
            <pc:docMk/>
            <pc:sldMk cId="2022267947" sldId="269"/>
            <ac:picMk id="55" creationId="{A9511AF2-6A6C-8343-B76C-01B31EC84255}"/>
          </ac:picMkLst>
        </pc:picChg>
        <pc:picChg chg="del">
          <ac:chgData name="Maximilian Kamp" userId="f07ea20ed3d0e2b4" providerId="LiveId" clId="{220D63B7-348F-4394-AEBC-F463AC8F8884}" dt="2021-03-30T10:49:39.023" v="1658" actId="478"/>
          <ac:picMkLst>
            <pc:docMk/>
            <pc:sldMk cId="2022267947" sldId="269"/>
            <ac:picMk id="61" creationId="{7F181FB4-2E07-764C-A053-B42AD1BF6B3B}"/>
          </ac:picMkLst>
        </pc:picChg>
        <pc:picChg chg="del">
          <ac:chgData name="Maximilian Kamp" userId="f07ea20ed3d0e2b4" providerId="LiveId" clId="{220D63B7-348F-4394-AEBC-F463AC8F8884}" dt="2021-03-30T10:49:40.552" v="1659" actId="478"/>
          <ac:picMkLst>
            <pc:docMk/>
            <pc:sldMk cId="2022267947" sldId="269"/>
            <ac:picMk id="63" creationId="{A7110D6D-DFB1-8540-A893-4D4C1CE7E793}"/>
          </ac:picMkLst>
        </pc:picChg>
        <pc:picChg chg="del">
          <ac:chgData name="Maximilian Kamp" userId="f07ea20ed3d0e2b4" providerId="LiveId" clId="{220D63B7-348F-4394-AEBC-F463AC8F8884}" dt="2021-03-30T10:49:42.384" v="1660" actId="478"/>
          <ac:picMkLst>
            <pc:docMk/>
            <pc:sldMk cId="2022267947" sldId="269"/>
            <ac:picMk id="65" creationId="{58E7D168-BEEC-8E4D-87B1-C79344D6C367}"/>
          </ac:picMkLst>
        </pc:picChg>
        <pc:picChg chg="del">
          <ac:chgData name="Maximilian Kamp" userId="f07ea20ed3d0e2b4" providerId="LiveId" clId="{220D63B7-348F-4394-AEBC-F463AC8F8884}" dt="2021-03-30T10:49:37.153" v="1657" actId="478"/>
          <ac:picMkLst>
            <pc:docMk/>
            <pc:sldMk cId="2022267947" sldId="269"/>
            <ac:picMk id="75" creationId="{CFE63832-FFDC-9343-AA7C-D2258590EBBD}"/>
          </ac:picMkLst>
        </pc:picChg>
      </pc:sldChg>
      <pc:sldChg chg="delSp modSp mod">
        <pc:chgData name="Maximilian Kamp" userId="f07ea20ed3d0e2b4" providerId="LiveId" clId="{220D63B7-348F-4394-AEBC-F463AC8F8884}" dt="2021-03-30T10:50:42.775" v="1694" actId="6549"/>
        <pc:sldMkLst>
          <pc:docMk/>
          <pc:sldMk cId="946306104" sldId="270"/>
        </pc:sldMkLst>
        <pc:spChg chg="del">
          <ac:chgData name="Maximilian Kamp" userId="f07ea20ed3d0e2b4" providerId="LiveId" clId="{220D63B7-348F-4394-AEBC-F463AC8F8884}" dt="2021-03-30T10:50:11.549" v="1676" actId="478"/>
          <ac:spMkLst>
            <pc:docMk/>
            <pc:sldMk cId="946306104" sldId="270"/>
            <ac:spMk id="26" creationId="{26A65E47-E363-F144-BACD-34115A5955C4}"/>
          </ac:spMkLst>
        </pc:spChg>
        <pc:spChg chg="del">
          <ac:chgData name="Maximilian Kamp" userId="f07ea20ed3d0e2b4" providerId="LiveId" clId="{220D63B7-348F-4394-AEBC-F463AC8F8884}" dt="2021-03-30T10:50:11.549" v="1676" actId="478"/>
          <ac:spMkLst>
            <pc:docMk/>
            <pc:sldMk cId="946306104" sldId="270"/>
            <ac:spMk id="27" creationId="{231AC432-FBE4-9A47-AA1A-C064627DAA3F}"/>
          </ac:spMkLst>
        </pc:spChg>
        <pc:spChg chg="del">
          <ac:chgData name="Maximilian Kamp" userId="f07ea20ed3d0e2b4" providerId="LiveId" clId="{220D63B7-348F-4394-AEBC-F463AC8F8884}" dt="2021-03-30T10:50:38.493" v="1693" actId="478"/>
          <ac:spMkLst>
            <pc:docMk/>
            <pc:sldMk cId="946306104" sldId="270"/>
            <ac:spMk id="29" creationId="{13D84F62-862A-E444-A822-E60C134648ED}"/>
          </ac:spMkLst>
        </pc:spChg>
        <pc:spChg chg="del">
          <ac:chgData name="Maximilian Kamp" userId="f07ea20ed3d0e2b4" providerId="LiveId" clId="{220D63B7-348F-4394-AEBC-F463AC8F8884}" dt="2021-03-30T10:50:38.493" v="1693" actId="478"/>
          <ac:spMkLst>
            <pc:docMk/>
            <pc:sldMk cId="946306104" sldId="270"/>
            <ac:spMk id="30" creationId="{F2D6B03A-44F4-944F-BAC9-A8D652031EE0}"/>
          </ac:spMkLst>
        </pc:spChg>
        <pc:spChg chg="mod">
          <ac:chgData name="Maximilian Kamp" userId="f07ea20ed3d0e2b4" providerId="LiveId" clId="{220D63B7-348F-4394-AEBC-F463AC8F8884}" dt="2021-03-30T10:50:42.775" v="1694" actId="6549"/>
          <ac:spMkLst>
            <pc:docMk/>
            <pc:sldMk cId="946306104" sldId="270"/>
            <ac:spMk id="32" creationId="{1541A5F3-1D91-FB4C-AF57-A721616FA7C7}"/>
          </ac:spMkLst>
        </pc:spChg>
        <pc:spChg chg="del">
          <ac:chgData name="Maximilian Kamp" userId="f07ea20ed3d0e2b4" providerId="LiveId" clId="{220D63B7-348F-4394-AEBC-F463AC8F8884}" dt="2021-03-30T10:50:11.549" v="1676" actId="478"/>
          <ac:spMkLst>
            <pc:docMk/>
            <pc:sldMk cId="946306104" sldId="270"/>
            <ac:spMk id="40" creationId="{7C969B23-428F-644B-87D3-A6484A993817}"/>
          </ac:spMkLst>
        </pc:spChg>
        <pc:spChg chg="del">
          <ac:chgData name="Maximilian Kamp" userId="f07ea20ed3d0e2b4" providerId="LiveId" clId="{220D63B7-348F-4394-AEBC-F463AC8F8884}" dt="2021-03-30T10:50:11.549" v="1676" actId="478"/>
          <ac:spMkLst>
            <pc:docMk/>
            <pc:sldMk cId="946306104" sldId="270"/>
            <ac:spMk id="41" creationId="{5FC5B70E-268E-FB4E-86F5-AF9471D5ECC2}"/>
          </ac:spMkLst>
        </pc:spChg>
        <pc:spChg chg="mod">
          <ac:chgData name="Maximilian Kamp" userId="f07ea20ed3d0e2b4" providerId="LiveId" clId="{220D63B7-348F-4394-AEBC-F463AC8F8884}" dt="2021-03-30T10:50:22.914" v="1680" actId="20577"/>
          <ac:spMkLst>
            <pc:docMk/>
            <pc:sldMk cId="946306104" sldId="270"/>
            <ac:spMk id="46" creationId="{89B4CEA5-D50F-3440-8CA3-676C5D07AB27}"/>
          </ac:spMkLst>
        </pc:spChg>
        <pc:spChg chg="mod">
          <ac:chgData name="Maximilian Kamp" userId="f07ea20ed3d0e2b4" providerId="LiveId" clId="{220D63B7-348F-4394-AEBC-F463AC8F8884}" dt="2021-03-30T10:50:28.370" v="1686" actId="20577"/>
          <ac:spMkLst>
            <pc:docMk/>
            <pc:sldMk cId="946306104" sldId="270"/>
            <ac:spMk id="52" creationId="{DC415CBF-FDC4-0D4F-8131-1FEF48DF4928}"/>
          </ac:spMkLst>
        </pc:spChg>
        <pc:spChg chg="mod">
          <ac:chgData name="Maximilian Kamp" userId="f07ea20ed3d0e2b4" providerId="LiveId" clId="{220D63B7-348F-4394-AEBC-F463AC8F8884}" dt="2021-03-30T10:50:31.593" v="1689" actId="20577"/>
          <ac:spMkLst>
            <pc:docMk/>
            <pc:sldMk cId="946306104" sldId="270"/>
            <ac:spMk id="55" creationId="{6D979315-695D-E34E-8307-B3DA3BB3AFE4}"/>
          </ac:spMkLst>
        </pc:spChg>
        <pc:spChg chg="mod">
          <ac:chgData name="Maximilian Kamp" userId="f07ea20ed3d0e2b4" providerId="LiveId" clId="{220D63B7-348F-4394-AEBC-F463AC8F8884}" dt="2021-03-30T10:50:34.639" v="1692" actId="20577"/>
          <ac:spMkLst>
            <pc:docMk/>
            <pc:sldMk cId="946306104" sldId="270"/>
            <ac:spMk id="56" creationId="{07C4EF72-0CDE-7142-827F-1D3D67BFBEAB}"/>
          </ac:spMkLst>
        </pc:spChg>
        <pc:spChg chg="del">
          <ac:chgData name="Maximilian Kamp" userId="f07ea20ed3d0e2b4" providerId="LiveId" clId="{220D63B7-348F-4394-AEBC-F463AC8F8884}" dt="2021-03-30T10:50:38.493" v="1693" actId="478"/>
          <ac:spMkLst>
            <pc:docMk/>
            <pc:sldMk cId="946306104" sldId="270"/>
            <ac:spMk id="63" creationId="{5D936473-200D-4145-B112-0CB496157684}"/>
          </ac:spMkLst>
        </pc:spChg>
        <pc:spChg chg="del">
          <ac:chgData name="Maximilian Kamp" userId="f07ea20ed3d0e2b4" providerId="LiveId" clId="{220D63B7-348F-4394-AEBC-F463AC8F8884}" dt="2021-03-30T10:50:38.493" v="1693" actId="478"/>
          <ac:spMkLst>
            <pc:docMk/>
            <pc:sldMk cId="946306104" sldId="270"/>
            <ac:spMk id="64" creationId="{D0BE9381-F84B-5442-A63A-F5AD5DEB1827}"/>
          </ac:spMkLst>
        </pc:spChg>
        <pc:spChg chg="mod">
          <ac:chgData name="Maximilian Kamp" userId="f07ea20ed3d0e2b4" providerId="LiveId" clId="{220D63B7-348F-4394-AEBC-F463AC8F8884}" dt="2021-03-30T10:50:25.472" v="1683" actId="20577"/>
          <ac:spMkLst>
            <pc:docMk/>
            <pc:sldMk cId="946306104" sldId="270"/>
            <ac:spMk id="66" creationId="{0C6B3F28-4DB5-AB45-842B-D55FB9F98AD8}"/>
          </ac:spMkLst>
        </pc:spChg>
        <pc:spChg chg="del">
          <ac:chgData name="Maximilian Kamp" userId="f07ea20ed3d0e2b4" providerId="LiveId" clId="{220D63B7-348F-4394-AEBC-F463AC8F8884}" dt="2021-03-30T10:50:38.493" v="1693" actId="478"/>
          <ac:spMkLst>
            <pc:docMk/>
            <pc:sldMk cId="946306104" sldId="270"/>
            <ac:spMk id="67" creationId="{7920B1F1-EDA3-284A-8686-3871BC33729B}"/>
          </ac:spMkLst>
        </pc:spChg>
        <pc:spChg chg="del">
          <ac:chgData name="Maximilian Kamp" userId="f07ea20ed3d0e2b4" providerId="LiveId" clId="{220D63B7-348F-4394-AEBC-F463AC8F8884}" dt="2021-03-30T10:50:38.493" v="1693" actId="478"/>
          <ac:spMkLst>
            <pc:docMk/>
            <pc:sldMk cId="946306104" sldId="270"/>
            <ac:spMk id="68" creationId="{142CDF4B-9DFC-C04E-8300-2BFAA9C3AAD5}"/>
          </ac:spMkLst>
        </pc:spChg>
        <pc:grpChg chg="del">
          <ac:chgData name="Maximilian Kamp" userId="f07ea20ed3d0e2b4" providerId="LiveId" clId="{220D63B7-348F-4394-AEBC-F463AC8F8884}" dt="2021-03-30T10:50:11.549" v="1676" actId="478"/>
          <ac:grpSpMkLst>
            <pc:docMk/>
            <pc:sldMk cId="946306104" sldId="270"/>
            <ac:grpSpMk id="42" creationId="{C9EA0B03-2603-9D4F-AF69-99B4EF91B1EE}"/>
          </ac:grpSpMkLst>
        </pc:grpChg>
        <pc:picChg chg="del">
          <ac:chgData name="Maximilian Kamp" userId="f07ea20ed3d0e2b4" providerId="LiveId" clId="{220D63B7-348F-4394-AEBC-F463AC8F8884}" dt="2021-03-30T10:50:11.549" v="1676" actId="478"/>
          <ac:picMkLst>
            <pc:docMk/>
            <pc:sldMk cId="946306104" sldId="270"/>
            <ac:picMk id="36" creationId="{396FEC7F-4F80-B74D-951B-783879CC73AB}"/>
          </ac:picMkLst>
        </pc:picChg>
        <pc:picChg chg="del">
          <ac:chgData name="Maximilian Kamp" userId="f07ea20ed3d0e2b4" providerId="LiveId" clId="{220D63B7-348F-4394-AEBC-F463AC8F8884}" dt="2021-03-30T10:50:11.549" v="1676" actId="478"/>
          <ac:picMkLst>
            <pc:docMk/>
            <pc:sldMk cId="946306104" sldId="270"/>
            <ac:picMk id="38" creationId="{62F491BF-056C-F943-A12D-1F812C74F31E}"/>
          </ac:picMkLst>
        </pc:picChg>
        <pc:picChg chg="del">
          <ac:chgData name="Maximilian Kamp" userId="f07ea20ed3d0e2b4" providerId="LiveId" clId="{220D63B7-348F-4394-AEBC-F463AC8F8884}" dt="2021-03-30T10:50:38.493" v="1693" actId="478"/>
          <ac:picMkLst>
            <pc:docMk/>
            <pc:sldMk cId="946306104" sldId="270"/>
            <ac:picMk id="70" creationId="{F26AD13C-EECE-F74F-9359-C6FA2DB15DD1}"/>
          </ac:picMkLst>
        </pc:picChg>
        <pc:picChg chg="del">
          <ac:chgData name="Maximilian Kamp" userId="f07ea20ed3d0e2b4" providerId="LiveId" clId="{220D63B7-348F-4394-AEBC-F463AC8F8884}" dt="2021-03-30T10:50:38.493" v="1693" actId="478"/>
          <ac:picMkLst>
            <pc:docMk/>
            <pc:sldMk cId="946306104" sldId="270"/>
            <ac:picMk id="72" creationId="{56370190-8FF5-DC4B-9D3C-1FE1ECA7068C}"/>
          </ac:picMkLst>
        </pc:picChg>
        <pc:picChg chg="del">
          <ac:chgData name="Maximilian Kamp" userId="f07ea20ed3d0e2b4" providerId="LiveId" clId="{220D63B7-348F-4394-AEBC-F463AC8F8884}" dt="2021-03-30T10:50:38.493" v="1693" actId="478"/>
          <ac:picMkLst>
            <pc:docMk/>
            <pc:sldMk cId="946306104" sldId="270"/>
            <ac:picMk id="74" creationId="{A0CE61DE-C633-7B47-97E1-E9B286D942D5}"/>
          </ac:picMkLst>
        </pc:picChg>
      </pc:sldChg>
      <pc:sldChg chg="modSp mod">
        <pc:chgData name="Maximilian Kamp" userId="f07ea20ed3d0e2b4" providerId="LiveId" clId="{220D63B7-348F-4394-AEBC-F463AC8F8884}" dt="2021-03-30T10:51:01.596" v="1703" actId="6549"/>
        <pc:sldMkLst>
          <pc:docMk/>
          <pc:sldMk cId="4134468166" sldId="271"/>
        </pc:sldMkLst>
        <pc:spChg chg="mod">
          <ac:chgData name="Maximilian Kamp" userId="f07ea20ed3d0e2b4" providerId="LiveId" clId="{220D63B7-348F-4394-AEBC-F463AC8F8884}" dt="2021-03-30T10:50:48.821" v="1700" actId="20577"/>
          <ac:spMkLst>
            <pc:docMk/>
            <pc:sldMk cId="4134468166" sldId="271"/>
            <ac:spMk id="2" creationId="{2B67DE5A-0683-6E4B-B2A8-39DF335E0A17}"/>
          </ac:spMkLst>
        </pc:spChg>
        <pc:spChg chg="mod">
          <ac:chgData name="Maximilian Kamp" userId="f07ea20ed3d0e2b4" providerId="LiveId" clId="{220D63B7-348F-4394-AEBC-F463AC8F8884}" dt="2021-03-30T10:50:54.701" v="1701" actId="6549"/>
          <ac:spMkLst>
            <pc:docMk/>
            <pc:sldMk cId="4134468166" sldId="271"/>
            <ac:spMk id="42" creationId="{6250BC62-C71D-5B4D-8BDF-2358797E2245}"/>
          </ac:spMkLst>
        </pc:spChg>
        <pc:spChg chg="mod">
          <ac:chgData name="Maximilian Kamp" userId="f07ea20ed3d0e2b4" providerId="LiveId" clId="{220D63B7-348F-4394-AEBC-F463AC8F8884}" dt="2021-03-30T10:50:58.145" v="1702" actId="6549"/>
          <ac:spMkLst>
            <pc:docMk/>
            <pc:sldMk cId="4134468166" sldId="271"/>
            <ac:spMk id="43" creationId="{77380BBB-06BD-9244-96C8-67F6B2D12F4C}"/>
          </ac:spMkLst>
        </pc:spChg>
        <pc:spChg chg="mod">
          <ac:chgData name="Maximilian Kamp" userId="f07ea20ed3d0e2b4" providerId="LiveId" clId="{220D63B7-348F-4394-AEBC-F463AC8F8884}" dt="2021-03-30T10:51:01.596" v="1703" actId="6549"/>
          <ac:spMkLst>
            <pc:docMk/>
            <pc:sldMk cId="4134468166" sldId="271"/>
            <ac:spMk id="44" creationId="{EDD38037-A598-ED4D-ACB5-EB899D7FD98A}"/>
          </ac:spMkLst>
        </pc:spChg>
      </pc:sldChg>
      <pc:sldChg chg="modSp mod">
        <pc:chgData name="Maximilian Kamp" userId="f07ea20ed3d0e2b4" providerId="LiveId" clId="{220D63B7-348F-4394-AEBC-F463AC8F8884}" dt="2021-03-30T10:47:54.827" v="1635" actId="20577"/>
        <pc:sldMkLst>
          <pc:docMk/>
          <pc:sldMk cId="79400633" sldId="272"/>
        </pc:sldMkLst>
        <pc:spChg chg="mod">
          <ac:chgData name="Maximilian Kamp" userId="f07ea20ed3d0e2b4" providerId="LiveId" clId="{220D63B7-348F-4394-AEBC-F463AC8F8884}" dt="2021-03-30T10:47:54.827" v="1635" actId="20577"/>
          <ac:spMkLst>
            <pc:docMk/>
            <pc:sldMk cId="79400633" sldId="272"/>
            <ac:spMk id="73" creationId="{895BAFDD-BCDC-C640-B8FE-A6A624C38892}"/>
          </ac:spMkLst>
        </pc:spChg>
      </pc:sldChg>
      <pc:sldChg chg="addSp delSp modSp add mod">
        <pc:chgData name="Maximilian Kamp" userId="f07ea20ed3d0e2b4" providerId="LiveId" clId="{220D63B7-348F-4394-AEBC-F463AC8F8884}" dt="2021-03-28T12:45:36.993" v="1546" actId="12788"/>
        <pc:sldMkLst>
          <pc:docMk/>
          <pc:sldMk cId="870710839" sldId="273"/>
        </pc:sldMkLst>
        <pc:spChg chg="add mod">
          <ac:chgData name="Maximilian Kamp" userId="f07ea20ed3d0e2b4" providerId="LiveId" clId="{220D63B7-348F-4394-AEBC-F463AC8F8884}" dt="2021-03-28T12:34:50.887" v="1094" actId="6549"/>
          <ac:spMkLst>
            <pc:docMk/>
            <pc:sldMk cId="870710839" sldId="273"/>
            <ac:spMk id="2" creationId="{DACFFAEC-E1A5-45D7-B1B3-B92013E8D496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21" creationId="{8C4699EF-28A1-4AC4-B148-D5DF01C7BFF0}"/>
          </ac:spMkLst>
        </pc:spChg>
        <pc:spChg chg="add mod">
          <ac:chgData name="Maximilian Kamp" userId="f07ea20ed3d0e2b4" providerId="LiveId" clId="{220D63B7-348F-4394-AEBC-F463AC8F8884}" dt="2021-03-28T12:45:36.993" v="1546" actId="12788"/>
          <ac:spMkLst>
            <pc:docMk/>
            <pc:sldMk cId="870710839" sldId="273"/>
            <ac:spMk id="38" creationId="{F498FF6E-F997-4E74-AD0A-14289E036004}"/>
          </ac:spMkLst>
        </pc:spChg>
        <pc:spChg chg="mod">
          <ac:chgData name="Maximilian Kamp" userId="f07ea20ed3d0e2b4" providerId="LiveId" clId="{220D63B7-348F-4394-AEBC-F463AC8F8884}" dt="2021-03-28T12:19:03.438" v="314" actId="207"/>
          <ac:spMkLst>
            <pc:docMk/>
            <pc:sldMk cId="870710839" sldId="273"/>
            <ac:spMk id="40" creationId="{CFC6830D-A3E7-4AAD-930B-68E1628CC187}"/>
          </ac:spMkLst>
        </pc:spChg>
        <pc:spChg chg="mod">
          <ac:chgData name="Maximilian Kamp" userId="f07ea20ed3d0e2b4" providerId="LiveId" clId="{220D63B7-348F-4394-AEBC-F463AC8F8884}" dt="2021-03-28T12:19:03.438" v="314" actId="207"/>
          <ac:spMkLst>
            <pc:docMk/>
            <pc:sldMk cId="870710839" sldId="273"/>
            <ac:spMk id="41" creationId="{9CBE403B-85DC-44A3-B905-811C59D6C58E}"/>
          </ac:spMkLst>
        </pc:spChg>
        <pc:spChg chg="mod">
          <ac:chgData name="Maximilian Kamp" userId="f07ea20ed3d0e2b4" providerId="LiveId" clId="{220D63B7-348F-4394-AEBC-F463AC8F8884}" dt="2021-03-28T12:19:03.438" v="314" actId="207"/>
          <ac:spMkLst>
            <pc:docMk/>
            <pc:sldMk cId="870710839" sldId="273"/>
            <ac:spMk id="42" creationId="{C05A224C-6DE5-422E-A4AF-D77E83E4334F}"/>
          </ac:spMkLst>
        </pc:spChg>
        <pc:spChg chg="mod">
          <ac:chgData name="Maximilian Kamp" userId="f07ea20ed3d0e2b4" providerId="LiveId" clId="{220D63B7-348F-4394-AEBC-F463AC8F8884}" dt="2021-03-28T12:19:03.438" v="314" actId="207"/>
          <ac:spMkLst>
            <pc:docMk/>
            <pc:sldMk cId="870710839" sldId="273"/>
            <ac:spMk id="43" creationId="{92C3D4F4-A417-4F35-859A-2E5C453E3E00}"/>
          </ac:spMkLst>
        </pc:spChg>
        <pc:spChg chg="add mod">
          <ac:chgData name="Maximilian Kamp" userId="f07ea20ed3d0e2b4" providerId="LiveId" clId="{220D63B7-348F-4394-AEBC-F463AC8F8884}" dt="2021-03-28T12:45:36.993" v="1546" actId="12788"/>
          <ac:spMkLst>
            <pc:docMk/>
            <pc:sldMk cId="870710839" sldId="273"/>
            <ac:spMk id="49" creationId="{D38C3546-6202-4339-B8BF-C77C1C9F9C8D}"/>
          </ac:spMkLst>
        </pc:spChg>
        <pc:spChg chg="add mod">
          <ac:chgData name="Maximilian Kamp" userId="f07ea20ed3d0e2b4" providerId="LiveId" clId="{220D63B7-348F-4394-AEBC-F463AC8F8884}" dt="2021-03-28T12:45:36.993" v="1546" actId="12788"/>
          <ac:spMkLst>
            <pc:docMk/>
            <pc:sldMk cId="870710839" sldId="273"/>
            <ac:spMk id="50" creationId="{67CD1651-CB11-44F5-964B-2EC0E1057604}"/>
          </ac:spMkLst>
        </pc:spChg>
        <pc:spChg chg="add del mod">
          <ac:chgData name="Maximilian Kamp" userId="f07ea20ed3d0e2b4" providerId="LiveId" clId="{220D63B7-348F-4394-AEBC-F463AC8F8884}" dt="2021-03-28T12:23:12.255" v="427" actId="478"/>
          <ac:spMkLst>
            <pc:docMk/>
            <pc:sldMk cId="870710839" sldId="273"/>
            <ac:spMk id="51" creationId="{69BC6A53-BE96-43E8-AB5A-C44061A9E46E}"/>
          </ac:spMkLst>
        </pc:spChg>
        <pc:spChg chg="add del mod">
          <ac:chgData name="Maximilian Kamp" userId="f07ea20ed3d0e2b4" providerId="LiveId" clId="{220D63B7-348F-4394-AEBC-F463AC8F8884}" dt="2021-03-28T12:23:12.255" v="427" actId="478"/>
          <ac:spMkLst>
            <pc:docMk/>
            <pc:sldMk cId="870710839" sldId="273"/>
            <ac:spMk id="52" creationId="{0C197593-B7CF-477E-8100-FFD561A44FF7}"/>
          </ac:spMkLst>
        </pc:spChg>
        <pc:spChg chg="mod">
          <ac:chgData name="Maximilian Kamp" userId="f07ea20ed3d0e2b4" providerId="LiveId" clId="{220D63B7-348F-4394-AEBC-F463AC8F8884}" dt="2021-03-28T12:22:55.700" v="323"/>
          <ac:spMkLst>
            <pc:docMk/>
            <pc:sldMk cId="870710839" sldId="273"/>
            <ac:spMk id="56" creationId="{68ED4430-8F98-4C47-811C-85F59A87E610}"/>
          </ac:spMkLst>
        </pc:spChg>
        <pc:spChg chg="mod">
          <ac:chgData name="Maximilian Kamp" userId="f07ea20ed3d0e2b4" providerId="LiveId" clId="{220D63B7-348F-4394-AEBC-F463AC8F8884}" dt="2021-03-28T12:22:55.700" v="323"/>
          <ac:spMkLst>
            <pc:docMk/>
            <pc:sldMk cId="870710839" sldId="273"/>
            <ac:spMk id="58" creationId="{7C4952FC-4556-41CD-8280-EC38AEA5C6BF}"/>
          </ac:spMkLst>
        </pc:spChg>
        <pc:spChg chg="add del mod">
          <ac:chgData name="Maximilian Kamp" userId="f07ea20ed3d0e2b4" providerId="LiveId" clId="{220D63B7-348F-4394-AEBC-F463AC8F8884}" dt="2021-03-28T12:23:12.255" v="427" actId="478"/>
          <ac:spMkLst>
            <pc:docMk/>
            <pc:sldMk cId="870710839" sldId="273"/>
            <ac:spMk id="59" creationId="{1DB9AE0E-963F-452B-872E-115A5890641E}"/>
          </ac:spMkLst>
        </pc:spChg>
        <pc:spChg chg="add del mod">
          <ac:chgData name="Maximilian Kamp" userId="f07ea20ed3d0e2b4" providerId="LiveId" clId="{220D63B7-348F-4394-AEBC-F463AC8F8884}" dt="2021-03-28T12:23:12.255" v="427" actId="478"/>
          <ac:spMkLst>
            <pc:docMk/>
            <pc:sldMk cId="870710839" sldId="273"/>
            <ac:spMk id="60" creationId="{9631DB07-800E-442D-AB92-187813A3BB78}"/>
          </ac:spMkLst>
        </pc:spChg>
        <pc:spChg chg="add mod">
          <ac:chgData name="Maximilian Kamp" userId="f07ea20ed3d0e2b4" providerId="LiveId" clId="{220D63B7-348F-4394-AEBC-F463AC8F8884}" dt="2021-03-28T12:44:53.025" v="1522" actId="164"/>
          <ac:spMkLst>
            <pc:docMk/>
            <pc:sldMk cId="870710839" sldId="273"/>
            <ac:spMk id="61" creationId="{1B6A46C3-DD21-4DB5-9BBB-B6ABE3959AAD}"/>
          </ac:spMkLst>
        </pc:spChg>
        <pc:spChg chg="add mod">
          <ac:chgData name="Maximilian Kamp" userId="f07ea20ed3d0e2b4" providerId="LiveId" clId="{220D63B7-348F-4394-AEBC-F463AC8F8884}" dt="2021-03-28T12:44:53.025" v="1522" actId="164"/>
          <ac:spMkLst>
            <pc:docMk/>
            <pc:sldMk cId="870710839" sldId="273"/>
            <ac:spMk id="62" creationId="{A0A46AD5-314F-45DC-9494-A4DAB866D728}"/>
          </ac:spMkLst>
        </pc:spChg>
        <pc:spChg chg="del mod topLvl">
          <ac:chgData name="Maximilian Kamp" userId="f07ea20ed3d0e2b4" providerId="LiveId" clId="{220D63B7-348F-4394-AEBC-F463AC8F8884}" dt="2021-03-28T12:32:14.051" v="999" actId="478"/>
          <ac:spMkLst>
            <pc:docMk/>
            <pc:sldMk cId="870710839" sldId="273"/>
            <ac:spMk id="64" creationId="{6AA83BD8-9036-46FD-86A3-2A93BDFCA982}"/>
          </ac:spMkLst>
        </pc:spChg>
        <pc:spChg chg="del mod topLvl">
          <ac:chgData name="Maximilian Kamp" userId="f07ea20ed3d0e2b4" providerId="LiveId" clId="{220D63B7-348F-4394-AEBC-F463AC8F8884}" dt="2021-03-28T12:32:14.051" v="999" actId="478"/>
          <ac:spMkLst>
            <pc:docMk/>
            <pc:sldMk cId="870710839" sldId="273"/>
            <ac:spMk id="65" creationId="{58DBE5DB-7973-411A-BEDE-286804AD014D}"/>
          </ac:spMkLst>
        </pc:spChg>
        <pc:spChg chg="del mod topLvl">
          <ac:chgData name="Maximilian Kamp" userId="f07ea20ed3d0e2b4" providerId="LiveId" clId="{220D63B7-348F-4394-AEBC-F463AC8F8884}" dt="2021-03-28T12:32:14.051" v="999" actId="478"/>
          <ac:spMkLst>
            <pc:docMk/>
            <pc:sldMk cId="870710839" sldId="273"/>
            <ac:spMk id="66" creationId="{433281B1-9BB6-43DD-B1D1-715964B908B3}"/>
          </ac:spMkLst>
        </pc:spChg>
        <pc:spChg chg="del mod topLvl">
          <ac:chgData name="Maximilian Kamp" userId="f07ea20ed3d0e2b4" providerId="LiveId" clId="{220D63B7-348F-4394-AEBC-F463AC8F8884}" dt="2021-03-28T12:30:09.678" v="799" actId="478"/>
          <ac:spMkLst>
            <pc:docMk/>
            <pc:sldMk cId="870710839" sldId="273"/>
            <ac:spMk id="68" creationId="{4FB5131F-E5AB-48B8-A918-6A5590C1E166}"/>
          </ac:spMkLst>
        </pc:spChg>
        <pc:spChg chg="add del mod">
          <ac:chgData name="Maximilian Kamp" userId="f07ea20ed3d0e2b4" providerId="LiveId" clId="{220D63B7-348F-4394-AEBC-F463AC8F8884}" dt="2021-03-28T12:32:14.051" v="999" actId="478"/>
          <ac:spMkLst>
            <pc:docMk/>
            <pc:sldMk cId="870710839" sldId="273"/>
            <ac:spMk id="70" creationId="{CB7CD85B-0218-4269-9CFA-3E3F52AD06F7}"/>
          </ac:spMkLst>
        </pc:spChg>
        <pc:spChg chg="mod">
          <ac:chgData name="Maximilian Kamp" userId="f07ea20ed3d0e2b4" providerId="LiveId" clId="{220D63B7-348F-4394-AEBC-F463AC8F8884}" dt="2021-03-28T12:32:25.767" v="1000"/>
          <ac:spMkLst>
            <pc:docMk/>
            <pc:sldMk cId="870710839" sldId="273"/>
            <ac:spMk id="73" creationId="{229B6932-F391-4CA5-BE84-0DADE1A97F78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77" creationId="{A283B35D-D7EF-49EA-A403-F5BBF003D147}"/>
          </ac:spMkLst>
        </pc:spChg>
        <pc:spChg chg="mod">
          <ac:chgData name="Maximilian Kamp" userId="f07ea20ed3d0e2b4" providerId="LiveId" clId="{220D63B7-348F-4394-AEBC-F463AC8F8884}" dt="2021-03-28T12:32:25.767" v="1000"/>
          <ac:spMkLst>
            <pc:docMk/>
            <pc:sldMk cId="870710839" sldId="273"/>
            <ac:spMk id="78" creationId="{0CA972B3-8921-4400-90BB-7ECCC04D0C45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79" creationId="{2E524087-D377-4231-A6FF-635D15CBC95F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80" creationId="{8A31EAC9-A8A5-4D8F-85B2-396B33A10467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81" creationId="{7BE34420-359E-48C9-9BB1-5335415621DA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82" creationId="{1D5957D7-F7AF-46BB-878E-303BDB047488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83" creationId="{CBFEBED6-3879-4C59-8168-8609071FD662}"/>
          </ac:spMkLst>
        </pc:spChg>
        <pc:spChg chg="mod">
          <ac:chgData name="Maximilian Kamp" userId="f07ea20ed3d0e2b4" providerId="LiveId" clId="{220D63B7-348F-4394-AEBC-F463AC8F8884}" dt="2021-03-28T12:32:25.767" v="1000"/>
          <ac:spMkLst>
            <pc:docMk/>
            <pc:sldMk cId="870710839" sldId="273"/>
            <ac:spMk id="84" creationId="{35CB13BE-AA89-4088-83BD-4B24A2F7B443}"/>
          </ac:spMkLst>
        </pc:spChg>
        <pc:spChg chg="del">
          <ac:chgData name="Maximilian Kamp" userId="f07ea20ed3d0e2b4" providerId="LiveId" clId="{220D63B7-348F-4394-AEBC-F463AC8F8884}" dt="2021-03-28T12:18:01.288" v="286" actId="478"/>
          <ac:spMkLst>
            <pc:docMk/>
            <pc:sldMk cId="870710839" sldId="273"/>
            <ac:spMk id="87" creationId="{52C33836-AB8B-461A-9758-21145C777732}"/>
          </ac:spMkLst>
        </pc:spChg>
        <pc:spChg chg="add del mod">
          <ac:chgData name="Maximilian Kamp" userId="f07ea20ed3d0e2b4" providerId="LiveId" clId="{220D63B7-348F-4394-AEBC-F463AC8F8884}" dt="2021-03-28T12:32:47.370" v="1008" actId="478"/>
          <ac:spMkLst>
            <pc:docMk/>
            <pc:sldMk cId="870710839" sldId="273"/>
            <ac:spMk id="88" creationId="{0D1EF063-6EA2-4643-99A2-FD15E8B96560}"/>
          </ac:spMkLst>
        </pc:spChg>
        <pc:spChg chg="mod">
          <ac:chgData name="Maximilian Kamp" userId="f07ea20ed3d0e2b4" providerId="LiveId" clId="{220D63B7-348F-4394-AEBC-F463AC8F8884}" dt="2021-03-28T12:38:05.077" v="1426" actId="207"/>
          <ac:spMkLst>
            <pc:docMk/>
            <pc:sldMk cId="870710839" sldId="273"/>
            <ac:spMk id="97" creationId="{C03525EF-5982-41AB-9053-E6AF68AC4053}"/>
          </ac:spMkLst>
        </pc:spChg>
        <pc:spChg chg="mod">
          <ac:chgData name="Maximilian Kamp" userId="f07ea20ed3d0e2b4" providerId="LiveId" clId="{220D63B7-348F-4394-AEBC-F463AC8F8884}" dt="2021-03-28T12:38:05.077" v="1426" actId="207"/>
          <ac:spMkLst>
            <pc:docMk/>
            <pc:sldMk cId="870710839" sldId="273"/>
            <ac:spMk id="98" creationId="{9ACAF17B-140E-41CB-A768-6F427AE053BC}"/>
          </ac:spMkLst>
        </pc:spChg>
        <pc:spChg chg="mod">
          <ac:chgData name="Maximilian Kamp" userId="f07ea20ed3d0e2b4" providerId="LiveId" clId="{220D63B7-348F-4394-AEBC-F463AC8F8884}" dt="2021-03-28T12:38:05.077" v="1426" actId="207"/>
          <ac:spMkLst>
            <pc:docMk/>
            <pc:sldMk cId="870710839" sldId="273"/>
            <ac:spMk id="99" creationId="{966F95B3-2CCE-4276-82E0-78D2EB2357FD}"/>
          </ac:spMkLst>
        </pc:spChg>
        <pc:spChg chg="mod">
          <ac:chgData name="Maximilian Kamp" userId="f07ea20ed3d0e2b4" providerId="LiveId" clId="{220D63B7-348F-4394-AEBC-F463AC8F8884}" dt="2021-03-28T12:38:05.077" v="1426" actId="207"/>
          <ac:spMkLst>
            <pc:docMk/>
            <pc:sldMk cId="870710839" sldId="273"/>
            <ac:spMk id="100" creationId="{222AC0C1-C2F3-4922-9401-0362C795EBCD}"/>
          </ac:spMkLst>
        </pc:spChg>
        <pc:spChg chg="mod topLvl">
          <ac:chgData name="Maximilian Kamp" userId="f07ea20ed3d0e2b4" providerId="LiveId" clId="{220D63B7-348F-4394-AEBC-F463AC8F8884}" dt="2021-03-28T12:45:36.993" v="1546" actId="12788"/>
          <ac:spMkLst>
            <pc:docMk/>
            <pc:sldMk cId="870710839" sldId="273"/>
            <ac:spMk id="102" creationId="{B48E821F-83EA-47E0-9218-614EE0FE5EF8}"/>
          </ac:spMkLst>
        </pc:spChg>
        <pc:spChg chg="del mod topLvl">
          <ac:chgData name="Maximilian Kamp" userId="f07ea20ed3d0e2b4" providerId="LiveId" clId="{220D63B7-348F-4394-AEBC-F463AC8F8884}" dt="2021-03-28T12:37:20.815" v="1261" actId="478"/>
          <ac:spMkLst>
            <pc:docMk/>
            <pc:sldMk cId="870710839" sldId="273"/>
            <ac:spMk id="104" creationId="{33797C3D-7E12-4880-9058-4ACD6C1A4C32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06" creationId="{A868CFDB-2B48-403C-B5FD-D4075DDDA7C7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07" creationId="{F7EC336B-E9F7-479B-8C7A-A382767F309B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08" creationId="{8962FD07-2BDE-475F-AA90-90A8D19CC2AE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09" creationId="{7CF003FE-B885-44FC-B5C8-1B493E9D8AC8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10" creationId="{FB04D91F-4DF0-4AEF-8C42-E7B300280E98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11" creationId="{739483C3-796A-4F3B-8035-3EB7DC6947A6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12" creationId="{6641DC64-32B2-41C2-8819-20B5CD79DC23}"/>
          </ac:spMkLst>
        </pc:spChg>
        <pc:spChg chg="mod">
          <ac:chgData name="Maximilian Kamp" userId="f07ea20ed3d0e2b4" providerId="LiveId" clId="{220D63B7-348F-4394-AEBC-F463AC8F8884}" dt="2021-03-28T12:38:28.639" v="1439" actId="207"/>
          <ac:spMkLst>
            <pc:docMk/>
            <pc:sldMk cId="870710839" sldId="273"/>
            <ac:spMk id="113" creationId="{72FC5BD5-D320-4009-B864-04539CD14014}"/>
          </ac:spMkLst>
        </pc:spChg>
        <pc:spChg chg="add mod">
          <ac:chgData name="Maximilian Kamp" userId="f07ea20ed3d0e2b4" providerId="LiveId" clId="{220D63B7-348F-4394-AEBC-F463AC8F8884}" dt="2021-03-28T12:44:53.025" v="1522" actId="164"/>
          <ac:spMkLst>
            <pc:docMk/>
            <pc:sldMk cId="870710839" sldId="273"/>
            <ac:spMk id="114" creationId="{BCC3082C-537E-4B07-85CC-5EF79F1805D3}"/>
          </ac:spMkLst>
        </pc:spChg>
        <pc:spChg chg="mod">
          <ac:chgData name="Maximilian Kamp" userId="f07ea20ed3d0e2b4" providerId="LiveId" clId="{220D63B7-348F-4394-AEBC-F463AC8F8884}" dt="2021-03-28T12:45:13.108" v="1526" actId="571"/>
          <ac:spMkLst>
            <pc:docMk/>
            <pc:sldMk cId="870710839" sldId="273"/>
            <ac:spMk id="118" creationId="{1383238E-E49A-4747-B11F-176FE12EFD8E}"/>
          </ac:spMkLst>
        </pc:spChg>
        <pc:spChg chg="mod">
          <ac:chgData name="Maximilian Kamp" userId="f07ea20ed3d0e2b4" providerId="LiveId" clId="{220D63B7-348F-4394-AEBC-F463AC8F8884}" dt="2021-03-28T12:45:13.108" v="1526" actId="571"/>
          <ac:spMkLst>
            <pc:docMk/>
            <pc:sldMk cId="870710839" sldId="273"/>
            <ac:spMk id="119" creationId="{87656BA9-8E0A-429E-BB34-E1314C46BD47}"/>
          </ac:spMkLst>
        </pc:spChg>
        <pc:spChg chg="mod">
          <ac:chgData name="Maximilian Kamp" userId="f07ea20ed3d0e2b4" providerId="LiveId" clId="{220D63B7-348F-4394-AEBC-F463AC8F8884}" dt="2021-03-28T12:45:13.108" v="1526" actId="571"/>
          <ac:spMkLst>
            <pc:docMk/>
            <pc:sldMk cId="870710839" sldId="273"/>
            <ac:spMk id="120" creationId="{F64AD313-EE4A-4E13-B94F-B372BA6EB1AE}"/>
          </ac:spMkLst>
        </pc:spChg>
        <pc:spChg chg="mod">
          <ac:chgData name="Maximilian Kamp" userId="f07ea20ed3d0e2b4" providerId="LiveId" clId="{220D63B7-348F-4394-AEBC-F463AC8F8884}" dt="2021-03-28T12:45:13.108" v="1526" actId="571"/>
          <ac:spMkLst>
            <pc:docMk/>
            <pc:sldMk cId="870710839" sldId="273"/>
            <ac:spMk id="121" creationId="{6DE9FF57-387E-4906-ADDB-D24D86A3F8A5}"/>
          </ac:spMkLst>
        </pc:spChg>
        <pc:spChg chg="mod">
          <ac:chgData name="Maximilian Kamp" userId="f07ea20ed3d0e2b4" providerId="LiveId" clId="{220D63B7-348F-4394-AEBC-F463AC8F8884}" dt="2021-03-28T12:45:13.108" v="1526" actId="571"/>
          <ac:spMkLst>
            <pc:docMk/>
            <pc:sldMk cId="870710839" sldId="273"/>
            <ac:spMk id="123" creationId="{74E40A08-1AA1-4152-A751-C1D65BC72BFD}"/>
          </ac:spMkLst>
        </pc:spChg>
        <pc:spChg chg="mod">
          <ac:chgData name="Maximilian Kamp" userId="f07ea20ed3d0e2b4" providerId="LiveId" clId="{220D63B7-348F-4394-AEBC-F463AC8F8884}" dt="2021-03-28T12:45:13.108" v="1526" actId="571"/>
          <ac:spMkLst>
            <pc:docMk/>
            <pc:sldMk cId="870710839" sldId="273"/>
            <ac:spMk id="124" creationId="{0A90E835-7E1B-4F31-81BC-C4EB64A763D6}"/>
          </ac:spMkLst>
        </pc:spChg>
        <pc:spChg chg="mod">
          <ac:chgData name="Maximilian Kamp" userId="f07ea20ed3d0e2b4" providerId="LiveId" clId="{220D63B7-348F-4394-AEBC-F463AC8F8884}" dt="2021-03-28T12:45:13.108" v="1526" actId="571"/>
          <ac:spMkLst>
            <pc:docMk/>
            <pc:sldMk cId="870710839" sldId="273"/>
            <ac:spMk id="125" creationId="{4478C46C-CA40-439F-B8C4-B47A2CC664C9}"/>
          </ac:spMkLst>
        </pc:spChg>
        <pc:grpChg chg="add mod">
          <ac:chgData name="Maximilian Kamp" userId="f07ea20ed3d0e2b4" providerId="LiveId" clId="{220D63B7-348F-4394-AEBC-F463AC8F8884}" dt="2021-03-28T12:45:24.299" v="1545" actId="12788"/>
          <ac:grpSpMkLst>
            <pc:docMk/>
            <pc:sldMk cId="870710839" sldId="273"/>
            <ac:grpSpMk id="10" creationId="{B2979EA2-C4E0-4029-8DFF-F0827026BF13}"/>
          </ac:grpSpMkLst>
        </pc:grpChg>
        <pc:grpChg chg="del">
          <ac:chgData name="Maximilian Kamp" userId="f07ea20ed3d0e2b4" providerId="LiveId" clId="{220D63B7-348F-4394-AEBC-F463AC8F8884}" dt="2021-03-28T12:18:01.288" v="286" actId="478"/>
          <ac:grpSpMkLst>
            <pc:docMk/>
            <pc:sldMk cId="870710839" sldId="273"/>
            <ac:grpSpMk id="22" creationId="{88B790DD-19F4-4A91-849F-C105A82B243E}"/>
          </ac:grpSpMkLst>
        </pc:grpChg>
        <pc:grpChg chg="del">
          <ac:chgData name="Maximilian Kamp" userId="f07ea20ed3d0e2b4" providerId="LiveId" clId="{220D63B7-348F-4394-AEBC-F463AC8F8884}" dt="2021-03-28T12:18:01.288" v="286" actId="478"/>
          <ac:grpSpMkLst>
            <pc:docMk/>
            <pc:sldMk cId="870710839" sldId="273"/>
            <ac:grpSpMk id="26" creationId="{8E670790-1473-4A42-B0F0-AACB3432B5A1}"/>
          </ac:grpSpMkLst>
        </pc:grpChg>
        <pc:grpChg chg="del">
          <ac:chgData name="Maximilian Kamp" userId="f07ea20ed3d0e2b4" providerId="LiveId" clId="{220D63B7-348F-4394-AEBC-F463AC8F8884}" dt="2021-03-28T12:18:01.288" v="286" actId="478"/>
          <ac:grpSpMkLst>
            <pc:docMk/>
            <pc:sldMk cId="870710839" sldId="273"/>
            <ac:grpSpMk id="27" creationId="{F3B14D65-7516-452B-B2E0-AF91BDDBC8F6}"/>
          </ac:grpSpMkLst>
        </pc:grpChg>
        <pc:grpChg chg="add mod">
          <ac:chgData name="Maximilian Kamp" userId="f07ea20ed3d0e2b4" providerId="LiveId" clId="{220D63B7-348F-4394-AEBC-F463AC8F8884}" dt="2021-03-28T12:45:24.299" v="1545" actId="12788"/>
          <ac:grpSpMkLst>
            <pc:docMk/>
            <pc:sldMk cId="870710839" sldId="273"/>
            <ac:grpSpMk id="39" creationId="{D1F6F2C6-176B-4923-879A-1D921F42A5C9}"/>
          </ac:grpSpMkLst>
        </pc:grpChg>
        <pc:grpChg chg="add del mod">
          <ac:chgData name="Maximilian Kamp" userId="f07ea20ed3d0e2b4" providerId="LiveId" clId="{220D63B7-348F-4394-AEBC-F463AC8F8884}" dt="2021-03-28T12:23:12.255" v="427" actId="478"/>
          <ac:grpSpMkLst>
            <pc:docMk/>
            <pc:sldMk cId="870710839" sldId="273"/>
            <ac:grpSpMk id="55" creationId="{E23C086E-D916-4C92-B3DE-15A5A3978A72}"/>
          </ac:grpSpMkLst>
        </pc:grpChg>
        <pc:grpChg chg="add del mod">
          <ac:chgData name="Maximilian Kamp" userId="f07ea20ed3d0e2b4" providerId="LiveId" clId="{220D63B7-348F-4394-AEBC-F463AC8F8884}" dt="2021-03-28T12:30:06.273" v="798" actId="165"/>
          <ac:grpSpMkLst>
            <pc:docMk/>
            <pc:sldMk cId="870710839" sldId="273"/>
            <ac:grpSpMk id="63" creationId="{1707DF9C-E461-4BD0-B9B8-596FF61C601A}"/>
          </ac:grpSpMkLst>
        </pc:grpChg>
        <pc:grpChg chg="add del mod">
          <ac:chgData name="Maximilian Kamp" userId="f07ea20ed3d0e2b4" providerId="LiveId" clId="{220D63B7-348F-4394-AEBC-F463AC8F8884}" dt="2021-03-28T12:32:42.558" v="1007" actId="478"/>
          <ac:grpSpMkLst>
            <pc:docMk/>
            <pc:sldMk cId="870710839" sldId="273"/>
            <ac:grpSpMk id="71" creationId="{DFF741AE-6340-45C6-B7CD-B7155963D463}"/>
          </ac:grpSpMkLst>
        </pc:grpChg>
        <pc:grpChg chg="del">
          <ac:chgData name="Maximilian Kamp" userId="f07ea20ed3d0e2b4" providerId="LiveId" clId="{220D63B7-348F-4394-AEBC-F463AC8F8884}" dt="2021-03-28T12:18:01.288" v="286" actId="478"/>
          <ac:grpSpMkLst>
            <pc:docMk/>
            <pc:sldMk cId="870710839" sldId="273"/>
            <ac:grpSpMk id="86" creationId="{4189DFCC-415E-4988-A6F6-5CA9513997CE}"/>
          </ac:grpSpMkLst>
        </pc:grpChg>
        <pc:grpChg chg="add mod">
          <ac:chgData name="Maximilian Kamp" userId="f07ea20ed3d0e2b4" providerId="LiveId" clId="{220D63B7-348F-4394-AEBC-F463AC8F8884}" dt="2021-03-28T12:45:36.993" v="1546" actId="12788"/>
          <ac:grpSpMkLst>
            <pc:docMk/>
            <pc:sldMk cId="870710839" sldId="273"/>
            <ac:grpSpMk id="95" creationId="{2E3D5E3E-D58C-4D69-BF4B-1CFAC50DA957}"/>
          </ac:grpSpMkLst>
        </pc:grpChg>
        <pc:grpChg chg="mod">
          <ac:chgData name="Maximilian Kamp" userId="f07ea20ed3d0e2b4" providerId="LiveId" clId="{220D63B7-348F-4394-AEBC-F463AC8F8884}" dt="2021-03-28T12:38:05.077" v="1426" actId="207"/>
          <ac:grpSpMkLst>
            <pc:docMk/>
            <pc:sldMk cId="870710839" sldId="273"/>
            <ac:grpSpMk id="96" creationId="{125A1F3A-EE16-4AFC-9879-9C44333D9D02}"/>
          </ac:grpSpMkLst>
        </pc:grpChg>
        <pc:grpChg chg="add del mod">
          <ac:chgData name="Maximilian Kamp" userId="f07ea20ed3d0e2b4" providerId="LiveId" clId="{220D63B7-348F-4394-AEBC-F463AC8F8884}" dt="2021-03-28T12:35:42.169" v="1214" actId="165"/>
          <ac:grpSpMkLst>
            <pc:docMk/>
            <pc:sldMk cId="870710839" sldId="273"/>
            <ac:grpSpMk id="101" creationId="{18877FED-2830-4BBA-B10E-F1CC03D8FC3D}"/>
          </ac:grpSpMkLst>
        </pc:grpChg>
        <pc:grpChg chg="add del mod">
          <ac:chgData name="Maximilian Kamp" userId="f07ea20ed3d0e2b4" providerId="LiveId" clId="{220D63B7-348F-4394-AEBC-F463AC8F8884}" dt="2021-03-28T12:44:26.655" v="1474" actId="478"/>
          <ac:grpSpMkLst>
            <pc:docMk/>
            <pc:sldMk cId="870710839" sldId="273"/>
            <ac:grpSpMk id="105" creationId="{EEBB412F-E0B6-4533-8211-60812F74CCB0}"/>
          </ac:grpSpMkLst>
        </pc:grpChg>
        <pc:grpChg chg="add mod">
          <ac:chgData name="Maximilian Kamp" userId="f07ea20ed3d0e2b4" providerId="LiveId" clId="{220D63B7-348F-4394-AEBC-F463AC8F8884}" dt="2021-03-28T12:45:13.108" v="1526" actId="571"/>
          <ac:grpSpMkLst>
            <pc:docMk/>
            <pc:sldMk cId="870710839" sldId="273"/>
            <ac:grpSpMk id="117" creationId="{057F7538-BC63-4C81-B1EF-FBBCF539A04A}"/>
          </ac:grpSpMkLst>
        </pc:grpChg>
        <pc:grpChg chg="add mod">
          <ac:chgData name="Maximilian Kamp" userId="f07ea20ed3d0e2b4" providerId="LiveId" clId="{220D63B7-348F-4394-AEBC-F463AC8F8884}" dt="2021-03-28T12:45:13.108" v="1526" actId="571"/>
          <ac:grpSpMkLst>
            <pc:docMk/>
            <pc:sldMk cId="870710839" sldId="273"/>
            <ac:grpSpMk id="122" creationId="{E30419C2-8BA2-4B44-9DCD-46E178F855D4}"/>
          </ac:grpSpMkLst>
        </pc:grpChg>
        <pc:picChg chg="add del mod">
          <ac:chgData name="Maximilian Kamp" userId="f07ea20ed3d0e2b4" providerId="LiveId" clId="{220D63B7-348F-4394-AEBC-F463AC8F8884}" dt="2021-03-28T12:23:12.255" v="427" actId="478"/>
          <ac:picMkLst>
            <pc:docMk/>
            <pc:sldMk cId="870710839" sldId="273"/>
            <ac:picMk id="53" creationId="{411CA11B-CBFC-4BE5-9B63-68B06C587A9E}"/>
          </ac:picMkLst>
        </pc:picChg>
        <pc:picChg chg="add del mod">
          <ac:chgData name="Maximilian Kamp" userId="f07ea20ed3d0e2b4" providerId="LiveId" clId="{220D63B7-348F-4394-AEBC-F463AC8F8884}" dt="2021-03-28T12:23:12.255" v="427" actId="478"/>
          <ac:picMkLst>
            <pc:docMk/>
            <pc:sldMk cId="870710839" sldId="273"/>
            <ac:picMk id="54" creationId="{5A3F8A16-D1AC-4DE7-BCD7-3FC2311DD6D6}"/>
          </ac:picMkLst>
        </pc:picChg>
        <pc:picChg chg="mod">
          <ac:chgData name="Maximilian Kamp" userId="f07ea20ed3d0e2b4" providerId="LiveId" clId="{220D63B7-348F-4394-AEBC-F463AC8F8884}" dt="2021-03-28T12:22:55.700" v="323"/>
          <ac:picMkLst>
            <pc:docMk/>
            <pc:sldMk cId="870710839" sldId="273"/>
            <ac:picMk id="57" creationId="{63F16DE6-8C5B-48E0-8642-14A06FF444D3}"/>
          </ac:picMkLst>
        </pc:picChg>
        <pc:picChg chg="add del mod">
          <ac:chgData name="Maximilian Kamp" userId="f07ea20ed3d0e2b4" providerId="LiveId" clId="{220D63B7-348F-4394-AEBC-F463AC8F8884}" dt="2021-03-28T12:34:56.863" v="1095" actId="478"/>
          <ac:picMkLst>
            <pc:docMk/>
            <pc:sldMk cId="870710839" sldId="273"/>
            <ac:picMk id="85" creationId="{3D9FB8C6-260C-43A3-8262-2372471E4E36}"/>
          </ac:picMkLst>
        </pc:picChg>
        <pc:picChg chg="del">
          <ac:chgData name="Maximilian Kamp" userId="f07ea20ed3d0e2b4" providerId="LiveId" clId="{220D63B7-348F-4394-AEBC-F463AC8F8884}" dt="2021-03-28T12:18:01.288" v="286" actId="478"/>
          <ac:picMkLst>
            <pc:docMk/>
            <pc:sldMk cId="870710839" sldId="273"/>
            <ac:picMk id="93" creationId="{91438AA9-2C81-400A-8F0B-9E990C81C9B7}"/>
          </ac:picMkLst>
        </pc:picChg>
        <pc:picChg chg="del">
          <ac:chgData name="Maximilian Kamp" userId="f07ea20ed3d0e2b4" providerId="LiveId" clId="{220D63B7-348F-4394-AEBC-F463AC8F8884}" dt="2021-03-28T12:18:01.288" v="286" actId="478"/>
          <ac:picMkLst>
            <pc:docMk/>
            <pc:sldMk cId="870710839" sldId="273"/>
            <ac:picMk id="94" creationId="{2A115382-B200-4D47-9EDF-BB904E2C3A40}"/>
          </ac:picMkLst>
        </pc:picChg>
        <pc:picChg chg="del mod topLvl">
          <ac:chgData name="Maximilian Kamp" userId="f07ea20ed3d0e2b4" providerId="LiveId" clId="{220D63B7-348F-4394-AEBC-F463AC8F8884}" dt="2021-03-28T12:35:45.731" v="1215" actId="478"/>
          <ac:picMkLst>
            <pc:docMk/>
            <pc:sldMk cId="870710839" sldId="273"/>
            <ac:picMk id="103" creationId="{ED2F5ABA-D510-45E7-9DB9-3C4A7B123E89}"/>
          </ac:picMkLst>
        </pc:picChg>
        <pc:picChg chg="add del mod">
          <ac:chgData name="Maximilian Kamp" userId="f07ea20ed3d0e2b4" providerId="LiveId" clId="{220D63B7-348F-4394-AEBC-F463AC8F8884}" dt="2021-03-28T12:44:34.668" v="1521" actId="478"/>
          <ac:picMkLst>
            <pc:docMk/>
            <pc:sldMk cId="870710839" sldId="273"/>
            <ac:picMk id="115" creationId="{BAE29871-DA6D-43D6-9586-589C3003E7EC}"/>
          </ac:picMkLst>
        </pc:picChg>
        <pc:picChg chg="add mod">
          <ac:chgData name="Maximilian Kamp" userId="f07ea20ed3d0e2b4" providerId="LiveId" clId="{220D63B7-348F-4394-AEBC-F463AC8F8884}" dt="2021-03-28T12:45:24.299" v="1545" actId="12788"/>
          <ac:picMkLst>
            <pc:docMk/>
            <pc:sldMk cId="870710839" sldId="273"/>
            <ac:picMk id="116" creationId="{0350B963-2D34-4B2C-8B63-088910FFC8DE}"/>
          </ac:picMkLst>
        </pc:picChg>
        <pc:picChg chg="add mod">
          <ac:chgData name="Maximilian Kamp" userId="f07ea20ed3d0e2b4" providerId="LiveId" clId="{220D63B7-348F-4394-AEBC-F463AC8F8884}" dt="2021-03-28T12:45:13.108" v="1526" actId="571"/>
          <ac:picMkLst>
            <pc:docMk/>
            <pc:sldMk cId="870710839" sldId="273"/>
            <ac:picMk id="126" creationId="{2FFD8022-24D5-483B-B040-60ACD204EDBF}"/>
          </ac:picMkLst>
        </pc:picChg>
      </pc:sldChg>
    </pc:docChg>
  </pc:docChgLst>
  <pc:docChgLst>
    <pc:chgData name="Janina Baal" userId="170c197e07097861" providerId="LiveId" clId="{395B82CD-3E69-4E85-A395-C8723B4C4AF9}"/>
    <pc:docChg chg="undo custSel addSld modSld sldOrd modMainMaster modSection">
      <pc:chgData name="Janina Baal" userId="170c197e07097861" providerId="LiveId" clId="{395B82CD-3E69-4E85-A395-C8723B4C4AF9}" dt="2021-04-04T12:25:30.698" v="1011"/>
      <pc:docMkLst>
        <pc:docMk/>
      </pc:docMkLst>
      <pc:sldChg chg="modSp mod">
        <pc:chgData name="Janina Baal" userId="170c197e07097861" providerId="LiveId" clId="{395B82CD-3E69-4E85-A395-C8723B4C4AF9}" dt="2021-04-04T12:02:08.046" v="393" actId="2711"/>
        <pc:sldMkLst>
          <pc:docMk/>
          <pc:sldMk cId="3615594649" sldId="282"/>
        </pc:sldMkLst>
        <pc:spChg chg="mod">
          <ac:chgData name="Janina Baal" userId="170c197e07097861" providerId="LiveId" clId="{395B82CD-3E69-4E85-A395-C8723B4C4AF9}" dt="2021-04-04T12:02:08.046" v="393" actId="2711"/>
          <ac:spMkLst>
            <pc:docMk/>
            <pc:sldMk cId="3615594649" sldId="282"/>
            <ac:spMk id="13" creationId="{EB127D13-94D5-4C5C-AB9C-A1D43AC060A0}"/>
          </ac:spMkLst>
        </pc:spChg>
        <pc:spChg chg="mod">
          <ac:chgData name="Janina Baal" userId="170c197e07097861" providerId="LiveId" clId="{395B82CD-3E69-4E85-A395-C8723B4C4AF9}" dt="2021-04-04T12:02:08.046" v="393" actId="2711"/>
          <ac:spMkLst>
            <pc:docMk/>
            <pc:sldMk cId="3615594649" sldId="282"/>
            <ac:spMk id="14" creationId="{06ABAEA4-F908-4DD2-AB51-77DC2E1E5625}"/>
          </ac:spMkLst>
        </pc:spChg>
        <pc:spChg chg="mod">
          <ac:chgData name="Janina Baal" userId="170c197e07097861" providerId="LiveId" clId="{395B82CD-3E69-4E85-A395-C8723B4C4AF9}" dt="2021-04-04T12:02:08.046" v="393" actId="2711"/>
          <ac:spMkLst>
            <pc:docMk/>
            <pc:sldMk cId="3615594649" sldId="282"/>
            <ac:spMk id="15" creationId="{3BCBC8B2-5B7D-4770-8AB3-154C580F507E}"/>
          </ac:spMkLst>
        </pc:spChg>
        <pc:spChg chg="mod">
          <ac:chgData name="Janina Baal" userId="170c197e07097861" providerId="LiveId" clId="{395B82CD-3E69-4E85-A395-C8723B4C4AF9}" dt="2021-04-04T12:02:08.046" v="393" actId="2711"/>
          <ac:spMkLst>
            <pc:docMk/>
            <pc:sldMk cId="3615594649" sldId="282"/>
            <ac:spMk id="16" creationId="{5801713E-FDF7-4CAA-A488-9E45D2235233}"/>
          </ac:spMkLst>
        </pc:spChg>
        <pc:spChg chg="mod">
          <ac:chgData name="Janina Baal" userId="170c197e07097861" providerId="LiveId" clId="{395B82CD-3E69-4E85-A395-C8723B4C4AF9}" dt="2021-04-04T12:02:08.046" v="393" actId="2711"/>
          <ac:spMkLst>
            <pc:docMk/>
            <pc:sldMk cId="3615594649" sldId="282"/>
            <ac:spMk id="18" creationId="{D37BEF02-E1A2-4F6B-94C5-4FC836160AF8}"/>
          </ac:spMkLst>
        </pc:spChg>
        <pc:spChg chg="mod">
          <ac:chgData name="Janina Baal" userId="170c197e07097861" providerId="LiveId" clId="{395B82CD-3E69-4E85-A395-C8723B4C4AF9}" dt="2021-04-04T12:02:08.046" v="393" actId="2711"/>
          <ac:spMkLst>
            <pc:docMk/>
            <pc:sldMk cId="3615594649" sldId="282"/>
            <ac:spMk id="23" creationId="{1A10C7CD-F54C-409B-9DC2-660CA3BBAB5C}"/>
          </ac:spMkLst>
        </pc:spChg>
        <pc:spChg chg="mod">
          <ac:chgData name="Janina Baal" userId="170c197e07097861" providerId="LiveId" clId="{395B82CD-3E69-4E85-A395-C8723B4C4AF9}" dt="2021-04-04T12:02:08.046" v="393" actId="2711"/>
          <ac:spMkLst>
            <pc:docMk/>
            <pc:sldMk cId="3615594649" sldId="282"/>
            <ac:spMk id="43" creationId="{4F52982E-C515-4572-9F6E-005AE9F97057}"/>
          </ac:spMkLst>
        </pc:spChg>
      </pc:sldChg>
      <pc:sldChg chg="modSp mod">
        <pc:chgData name="Janina Baal" userId="170c197e07097861" providerId="LiveId" clId="{395B82CD-3E69-4E85-A395-C8723B4C4AF9}" dt="2021-04-04T12:02:45.640" v="394" actId="2711"/>
        <pc:sldMkLst>
          <pc:docMk/>
          <pc:sldMk cId="3432466772" sldId="283"/>
        </pc:sldMkLst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2" creationId="{C0D31E4A-297D-4601-BE66-B6729D40AA53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19" creationId="{59BEC699-79FB-4BC6-A67F-5818CAE14F23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25" creationId="{A5156275-2042-4EFB-BC11-BB992DC2D5CD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26" creationId="{DB871192-59F9-485E-85AD-6FAEC809B40D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27" creationId="{A0634BD9-A602-467E-ADC1-E89DD2995200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33" creationId="{5A723B37-05D9-40BB-A9D8-64872E88FA33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36" creationId="{6BE28ECD-93DF-4205-B94B-D86B71A6F732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37" creationId="{5CAA774F-1FC6-455C-9568-3ADB8D0661DA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42" creationId="{4B1ED144-808C-4F77-841E-065EDBA73FC1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44" creationId="{B710D503-62FC-4EA9-B2B3-044525B3AE38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47" creationId="{2B226424-873B-4939-9807-82FFEDBC5DF7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48" creationId="{B3EC5603-71BB-4D99-BBB9-8E4F7DDE8A2B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49" creationId="{0EA2F43B-E542-4091-9FFB-E93FDA0767E3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50" creationId="{702745F0-26C0-4B2B-9179-FEE3909940A0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51" creationId="{79C14DE5-0FED-40E1-A4AA-6E2AD856F7CA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53" creationId="{6888622C-1E7D-40E7-985F-CDAAE50855F6}"/>
          </ac:spMkLst>
        </pc:spChg>
        <pc:spChg chg="mod">
          <ac:chgData name="Janina Baal" userId="170c197e07097861" providerId="LiveId" clId="{395B82CD-3E69-4E85-A395-C8723B4C4AF9}" dt="2021-04-04T12:02:45.640" v="394" actId="2711"/>
          <ac:spMkLst>
            <pc:docMk/>
            <pc:sldMk cId="3432466772" sldId="283"/>
            <ac:spMk id="54" creationId="{B3492E44-BD0D-43A7-BAE4-EABB19EF0316}"/>
          </ac:spMkLst>
        </pc:spChg>
      </pc:sldChg>
      <pc:sldChg chg="modSp mod">
        <pc:chgData name="Janina Baal" userId="170c197e07097861" providerId="LiveId" clId="{395B82CD-3E69-4E85-A395-C8723B4C4AF9}" dt="2021-04-04T12:02:58.517" v="395" actId="2711"/>
        <pc:sldMkLst>
          <pc:docMk/>
          <pc:sldMk cId="2281476261" sldId="285"/>
        </pc:sldMkLst>
        <pc:spChg chg="mod">
          <ac:chgData name="Janina Baal" userId="170c197e07097861" providerId="LiveId" clId="{395B82CD-3E69-4E85-A395-C8723B4C4AF9}" dt="2021-04-04T12:02:58.517" v="395" actId="2711"/>
          <ac:spMkLst>
            <pc:docMk/>
            <pc:sldMk cId="2281476261" sldId="285"/>
            <ac:spMk id="7" creationId="{7D45F294-60DE-46EC-A7C0-A02955542338}"/>
          </ac:spMkLst>
        </pc:spChg>
        <pc:spChg chg="mod">
          <ac:chgData name="Janina Baal" userId="170c197e07097861" providerId="LiveId" clId="{395B82CD-3E69-4E85-A395-C8723B4C4AF9}" dt="2021-04-04T12:02:58.517" v="395" actId="2711"/>
          <ac:spMkLst>
            <pc:docMk/>
            <pc:sldMk cId="2281476261" sldId="285"/>
            <ac:spMk id="10" creationId="{E103C837-C5B1-4865-B4C3-62E01E740D0E}"/>
          </ac:spMkLst>
        </pc:spChg>
        <pc:spChg chg="mod">
          <ac:chgData name="Janina Baal" userId="170c197e07097861" providerId="LiveId" clId="{395B82CD-3E69-4E85-A395-C8723B4C4AF9}" dt="2021-04-04T12:02:58.517" v="395" actId="2711"/>
          <ac:spMkLst>
            <pc:docMk/>
            <pc:sldMk cId="2281476261" sldId="285"/>
            <ac:spMk id="12" creationId="{0F5102A7-93C0-4F99-8B54-E57DC3D26B49}"/>
          </ac:spMkLst>
        </pc:spChg>
        <pc:spChg chg="mod">
          <ac:chgData name="Janina Baal" userId="170c197e07097861" providerId="LiveId" clId="{395B82CD-3E69-4E85-A395-C8723B4C4AF9}" dt="2021-04-04T12:02:58.517" v="395" actId="2711"/>
          <ac:spMkLst>
            <pc:docMk/>
            <pc:sldMk cId="2281476261" sldId="285"/>
            <ac:spMk id="13" creationId="{96827447-8D14-4D5F-8558-77A1E42BA8A3}"/>
          </ac:spMkLst>
        </pc:spChg>
        <pc:spChg chg="mod">
          <ac:chgData name="Janina Baal" userId="170c197e07097861" providerId="LiveId" clId="{395B82CD-3E69-4E85-A395-C8723B4C4AF9}" dt="2021-04-04T12:02:58.517" v="395" actId="2711"/>
          <ac:spMkLst>
            <pc:docMk/>
            <pc:sldMk cId="2281476261" sldId="285"/>
            <ac:spMk id="14" creationId="{06A05302-3118-43F6-851B-777B359B7015}"/>
          </ac:spMkLst>
        </pc:spChg>
        <pc:spChg chg="mod">
          <ac:chgData name="Janina Baal" userId="170c197e07097861" providerId="LiveId" clId="{395B82CD-3E69-4E85-A395-C8723B4C4AF9}" dt="2021-04-04T12:02:58.517" v="395" actId="2711"/>
          <ac:spMkLst>
            <pc:docMk/>
            <pc:sldMk cId="2281476261" sldId="285"/>
            <ac:spMk id="15" creationId="{9B2FC3F1-57FF-496F-BBA2-65756F90F486}"/>
          </ac:spMkLst>
        </pc:spChg>
        <pc:spChg chg="mod">
          <ac:chgData name="Janina Baal" userId="170c197e07097861" providerId="LiveId" clId="{395B82CD-3E69-4E85-A395-C8723B4C4AF9}" dt="2021-04-04T12:02:58.517" v="395" actId="2711"/>
          <ac:spMkLst>
            <pc:docMk/>
            <pc:sldMk cId="2281476261" sldId="285"/>
            <ac:spMk id="23" creationId="{4818F282-D224-450C-B39C-CAA03B571853}"/>
          </ac:spMkLst>
        </pc:spChg>
      </pc:sldChg>
      <pc:sldChg chg="modSp mod">
        <pc:chgData name="Janina Baal" userId="170c197e07097861" providerId="LiveId" clId="{395B82CD-3E69-4E85-A395-C8723B4C4AF9}" dt="2021-04-04T12:01:52.790" v="392" actId="2085"/>
        <pc:sldMkLst>
          <pc:docMk/>
          <pc:sldMk cId="3541145157" sldId="286"/>
        </pc:sldMkLst>
        <pc:spChg chg="mod">
          <ac:chgData name="Janina Baal" userId="170c197e07097861" providerId="LiveId" clId="{395B82CD-3E69-4E85-A395-C8723B4C4AF9}" dt="2021-04-04T12:01:52.790" v="392" actId="2085"/>
          <ac:spMkLst>
            <pc:docMk/>
            <pc:sldMk cId="3541145157" sldId="286"/>
            <ac:spMk id="6" creationId="{0F0B8AF8-581B-473F-A090-2EC9015BAA4F}"/>
          </ac:spMkLst>
        </pc:spChg>
      </pc:sldChg>
      <pc:sldChg chg="addSp delSp modSp add mod ord">
        <pc:chgData name="Janina Baal" userId="170c197e07097861" providerId="LiveId" clId="{395B82CD-3E69-4E85-A395-C8723B4C4AF9}" dt="2021-04-04T12:21:48.563" v="898"/>
        <pc:sldMkLst>
          <pc:docMk/>
          <pc:sldMk cId="95621537" sldId="287"/>
        </pc:sldMkLst>
        <pc:spChg chg="del">
          <ac:chgData name="Janina Baal" userId="170c197e07097861" providerId="LiveId" clId="{395B82CD-3E69-4E85-A395-C8723B4C4AF9}" dt="2021-04-04T11:52:25.949" v="42" actId="478"/>
          <ac:spMkLst>
            <pc:docMk/>
            <pc:sldMk cId="95621537" sldId="287"/>
            <ac:spMk id="13" creationId="{EB127D13-94D5-4C5C-AB9C-A1D43AC060A0}"/>
          </ac:spMkLst>
        </pc:spChg>
        <pc:spChg chg="del">
          <ac:chgData name="Janina Baal" userId="170c197e07097861" providerId="LiveId" clId="{395B82CD-3E69-4E85-A395-C8723B4C4AF9}" dt="2021-04-04T11:52:25.949" v="42" actId="478"/>
          <ac:spMkLst>
            <pc:docMk/>
            <pc:sldMk cId="95621537" sldId="287"/>
            <ac:spMk id="14" creationId="{06ABAEA4-F908-4DD2-AB51-77DC2E1E5625}"/>
          </ac:spMkLst>
        </pc:spChg>
        <pc:spChg chg="del">
          <ac:chgData name="Janina Baal" userId="170c197e07097861" providerId="LiveId" clId="{395B82CD-3E69-4E85-A395-C8723B4C4AF9}" dt="2021-04-04T11:52:25.949" v="42" actId="478"/>
          <ac:spMkLst>
            <pc:docMk/>
            <pc:sldMk cId="95621537" sldId="287"/>
            <ac:spMk id="15" creationId="{3BCBC8B2-5B7D-4770-8AB3-154C580F507E}"/>
          </ac:spMkLst>
        </pc:spChg>
        <pc:spChg chg="del">
          <ac:chgData name="Janina Baal" userId="170c197e07097861" providerId="LiveId" clId="{395B82CD-3E69-4E85-A395-C8723B4C4AF9}" dt="2021-04-04T11:52:25.949" v="42" actId="478"/>
          <ac:spMkLst>
            <pc:docMk/>
            <pc:sldMk cId="95621537" sldId="287"/>
            <ac:spMk id="16" creationId="{5801713E-FDF7-4CAA-A488-9E45D2235233}"/>
          </ac:spMkLst>
        </pc:spChg>
        <pc:spChg chg="mod">
          <ac:chgData name="Janina Baal" userId="170c197e07097861" providerId="LiveId" clId="{395B82CD-3E69-4E85-A395-C8723B4C4AF9}" dt="2021-04-04T12:15:34.955" v="767" actId="1036"/>
          <ac:spMkLst>
            <pc:docMk/>
            <pc:sldMk cId="95621537" sldId="287"/>
            <ac:spMk id="18" creationId="{D37BEF02-E1A2-4F6B-94C5-4FC836160AF8}"/>
          </ac:spMkLst>
        </pc:spChg>
        <pc:spChg chg="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23" creationId="{1A10C7CD-F54C-409B-9DC2-660CA3BBAB5C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24" creationId="{019B555F-E33E-4A05-950F-88044F83C09C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25" creationId="{BAE7EA55-3095-4F4E-AAB0-172B086AE47D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26" creationId="{6AF0C39E-8929-4BDF-9B58-16B7461A749D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27" creationId="{CB39A906-6F36-47C5-921F-A827F3C33452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28" creationId="{60FC600B-2B9A-422A-BF77-599EF19C0991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29" creationId="{B40E0E85-7722-41B7-ACFA-B8A15A568E6E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30" creationId="{7B413D01-FC9D-4910-8712-0860F9973F27}"/>
          </ac:spMkLst>
        </pc:spChg>
        <pc:spChg chg="mod">
          <ac:chgData name="Janina Baal" userId="170c197e07097861" providerId="LiveId" clId="{395B82CD-3E69-4E85-A395-C8723B4C4AF9}" dt="2021-04-04T12:01:06.954" v="375"/>
          <ac:spMkLst>
            <pc:docMk/>
            <pc:sldMk cId="95621537" sldId="287"/>
            <ac:spMk id="31" creationId="{D2742168-684C-4DC1-B36C-E765749981CB}"/>
          </ac:spMkLst>
        </pc:spChg>
        <pc:spChg chg="mod">
          <ac:chgData name="Janina Baal" userId="170c197e07097861" providerId="LiveId" clId="{395B82CD-3E69-4E85-A395-C8723B4C4AF9}" dt="2021-04-04T12:01:06.954" v="377"/>
          <ac:spMkLst>
            <pc:docMk/>
            <pc:sldMk cId="95621537" sldId="287"/>
            <ac:spMk id="32" creationId="{92D753A6-FEBE-4D8C-9351-E16227C4C6C2}"/>
          </ac:spMkLst>
        </pc:spChg>
        <pc:spChg chg="mod">
          <ac:chgData name="Janina Baal" userId="170c197e07097861" providerId="LiveId" clId="{395B82CD-3E69-4E85-A395-C8723B4C4AF9}" dt="2021-04-04T12:00:56.146" v="373" actId="14100"/>
          <ac:spMkLst>
            <pc:docMk/>
            <pc:sldMk cId="95621537" sldId="287"/>
            <ac:spMk id="33" creationId="{1113FF5D-8E63-4F27-8CCE-DBBD3EC85530}"/>
          </ac:spMkLst>
        </pc:spChg>
        <pc:spChg chg="mod">
          <ac:chgData name="Janina Baal" userId="170c197e07097861" providerId="LiveId" clId="{395B82CD-3E69-4E85-A395-C8723B4C4AF9}" dt="2021-04-04T12:01:06.958" v="379"/>
          <ac:spMkLst>
            <pc:docMk/>
            <pc:sldMk cId="95621537" sldId="287"/>
            <ac:spMk id="34" creationId="{5C3AA56B-6F74-4803-BEA0-5B1FB770AA91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35" creationId="{A4F9478F-1C2E-49DF-880C-BAE6380002E3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36" creationId="{29A107AB-F045-4BF9-AFF8-4431827ABA4D}"/>
          </ac:spMkLst>
        </pc:spChg>
        <pc:spChg chg="add del mod">
          <ac:chgData name="Janina Baal" userId="170c197e07097861" providerId="LiveId" clId="{395B82CD-3E69-4E85-A395-C8723B4C4AF9}" dt="2021-04-04T11:57:58.402" v="241"/>
          <ac:spMkLst>
            <pc:docMk/>
            <pc:sldMk cId="95621537" sldId="287"/>
            <ac:spMk id="37" creationId="{29A2489F-F57F-434F-BFB4-76159AE462ED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38" creationId="{3082422C-0E61-49EC-92B3-A4593AC2E41E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39" creationId="{C18DDAB5-CD76-4A6D-A959-6AA69793D864}"/>
          </ac:spMkLst>
        </pc:spChg>
        <pc:spChg chg="add mod">
          <ac:chgData name="Janina Baal" userId="170c197e07097861" providerId="LiveId" clId="{395B82CD-3E69-4E85-A395-C8723B4C4AF9}" dt="2021-04-04T12:03:11.505" v="396" actId="2711"/>
          <ac:spMkLst>
            <pc:docMk/>
            <pc:sldMk cId="95621537" sldId="287"/>
            <ac:spMk id="40" creationId="{EE69456E-A2C0-4C30-A6D5-215110319437}"/>
          </ac:spMkLst>
        </pc:spChg>
        <pc:spChg chg="add mod">
          <ac:chgData name="Janina Baal" userId="170c197e07097861" providerId="LiveId" clId="{395B82CD-3E69-4E85-A395-C8723B4C4AF9}" dt="2021-04-04T12:14:55.324" v="740" actId="14100"/>
          <ac:spMkLst>
            <pc:docMk/>
            <pc:sldMk cId="95621537" sldId="287"/>
            <ac:spMk id="41" creationId="{E448762F-EAF6-458C-98F7-C62644BFA434}"/>
          </ac:spMkLst>
        </pc:spChg>
        <pc:spChg chg="add del mod">
          <ac:chgData name="Janina Baal" userId="170c197e07097861" providerId="LiveId" clId="{395B82CD-3E69-4E85-A395-C8723B4C4AF9}" dt="2021-04-04T12:15:07.914" v="742"/>
          <ac:spMkLst>
            <pc:docMk/>
            <pc:sldMk cId="95621537" sldId="287"/>
            <ac:spMk id="42" creationId="{C0DB0718-12E6-4DCA-81B0-40566317CC38}"/>
          </ac:spMkLst>
        </pc:spChg>
        <pc:spChg chg="del">
          <ac:chgData name="Janina Baal" userId="170c197e07097861" providerId="LiveId" clId="{395B82CD-3E69-4E85-A395-C8723B4C4AF9}" dt="2021-04-04T11:53:12.341" v="88" actId="478"/>
          <ac:spMkLst>
            <pc:docMk/>
            <pc:sldMk cId="95621537" sldId="287"/>
            <ac:spMk id="43" creationId="{4F52982E-C515-4572-9F6E-005AE9F97057}"/>
          </ac:spMkLst>
        </pc:spChg>
        <pc:spChg chg="add mod">
          <ac:chgData name="Janina Baal" userId="170c197e07097861" providerId="LiveId" clId="{395B82CD-3E69-4E85-A395-C8723B4C4AF9}" dt="2021-04-04T12:15:21.941" v="752"/>
          <ac:spMkLst>
            <pc:docMk/>
            <pc:sldMk cId="95621537" sldId="287"/>
            <ac:spMk id="44" creationId="{B72CB75D-EF4F-48FA-B7C9-227986A24DD9}"/>
          </ac:spMkLst>
        </pc:spChg>
        <pc:grpChg chg="add mod">
          <ac:chgData name="Janina Baal" userId="170c197e07097861" providerId="LiveId" clId="{395B82CD-3E69-4E85-A395-C8723B4C4AF9}" dt="2021-04-04T11:57:22.504" v="222"/>
          <ac:grpSpMkLst>
            <pc:docMk/>
            <pc:sldMk cId="95621537" sldId="287"/>
            <ac:grpSpMk id="2" creationId="{46278CFB-82EE-4442-B80E-9EFC5E763214}"/>
          </ac:grpSpMkLst>
        </pc:grpChg>
        <pc:grpChg chg="add mod">
          <ac:chgData name="Janina Baal" userId="170c197e07097861" providerId="LiveId" clId="{395B82CD-3E69-4E85-A395-C8723B4C4AF9}" dt="2021-04-04T11:57:22.500" v="220"/>
          <ac:grpSpMkLst>
            <pc:docMk/>
            <pc:sldMk cId="95621537" sldId="287"/>
            <ac:grpSpMk id="6" creationId="{A862F785-0F69-4625-BAF2-9F2A67842152}"/>
          </ac:grpSpMkLst>
        </pc:grpChg>
        <pc:grpChg chg="add mod">
          <ac:chgData name="Janina Baal" userId="170c197e07097861" providerId="LiveId" clId="{395B82CD-3E69-4E85-A395-C8723B4C4AF9}" dt="2021-04-04T11:57:22.500" v="218"/>
          <ac:grpSpMkLst>
            <pc:docMk/>
            <pc:sldMk cId="95621537" sldId="287"/>
            <ac:grpSpMk id="7" creationId="{443B3113-813F-4A4D-821C-32FCE9B8155B}"/>
          </ac:grpSpMkLst>
        </pc:grpChg>
        <pc:grpChg chg="add mod">
          <ac:chgData name="Janina Baal" userId="170c197e07097861" providerId="LiveId" clId="{395B82CD-3E69-4E85-A395-C8723B4C4AF9}" dt="2021-04-04T11:57:17.374" v="216" actId="164"/>
          <ac:grpSpMkLst>
            <pc:docMk/>
            <pc:sldMk cId="95621537" sldId="287"/>
            <ac:grpSpMk id="8" creationId="{A85F54A2-AF34-48D0-8381-6C375B1D1407}"/>
          </ac:grpSpMkLst>
        </pc:grpChg>
        <pc:picChg chg="add del mod">
          <ac:chgData name="Janina Baal" userId="170c197e07097861" providerId="LiveId" clId="{395B82CD-3E69-4E85-A395-C8723B4C4AF9}" dt="2021-04-04T12:21:48.563" v="898"/>
          <ac:picMkLst>
            <pc:docMk/>
            <pc:sldMk cId="95621537" sldId="287"/>
            <ac:picMk id="10" creationId="{06EDAB4E-461F-451F-8B67-4C4138E0F94B}"/>
          </ac:picMkLst>
        </pc:picChg>
        <pc:picChg chg="del">
          <ac:chgData name="Janina Baal" userId="170c197e07097861" providerId="LiveId" clId="{395B82CD-3E69-4E85-A395-C8723B4C4AF9}" dt="2021-04-04T11:52:29.850" v="43" actId="478"/>
          <ac:picMkLst>
            <pc:docMk/>
            <pc:sldMk cId="95621537" sldId="287"/>
            <ac:picMk id="1026" creationId="{7224F4CA-D9CA-4856-BB97-23E5F780413B}"/>
          </ac:picMkLst>
        </pc:picChg>
        <pc:picChg chg="del">
          <ac:chgData name="Janina Baal" userId="170c197e07097861" providerId="LiveId" clId="{395B82CD-3E69-4E85-A395-C8723B4C4AF9}" dt="2021-04-04T11:52:25.949" v="42" actId="478"/>
          <ac:picMkLst>
            <pc:docMk/>
            <pc:sldMk cId="95621537" sldId="287"/>
            <ac:picMk id="1028" creationId="{47312C15-5182-44DA-BB93-DE9F2CE36ECB}"/>
          </ac:picMkLst>
        </pc:picChg>
        <pc:picChg chg="del">
          <ac:chgData name="Janina Baal" userId="170c197e07097861" providerId="LiveId" clId="{395B82CD-3E69-4E85-A395-C8723B4C4AF9}" dt="2021-04-04T11:52:25.949" v="42" actId="478"/>
          <ac:picMkLst>
            <pc:docMk/>
            <pc:sldMk cId="95621537" sldId="287"/>
            <ac:picMk id="1030" creationId="{A6EA2E2A-3040-4D18-99FD-271A4CE83BF4}"/>
          </ac:picMkLst>
        </pc:picChg>
        <pc:picChg chg="del">
          <ac:chgData name="Janina Baal" userId="170c197e07097861" providerId="LiveId" clId="{395B82CD-3E69-4E85-A395-C8723B4C4AF9}" dt="2021-04-04T11:52:25.949" v="42" actId="478"/>
          <ac:picMkLst>
            <pc:docMk/>
            <pc:sldMk cId="95621537" sldId="287"/>
            <ac:picMk id="1032" creationId="{4DC73BA7-F799-45D7-A8EF-09108C263F5E}"/>
          </ac:picMkLst>
        </pc:picChg>
        <pc:picChg chg="del">
          <ac:chgData name="Janina Baal" userId="170c197e07097861" providerId="LiveId" clId="{395B82CD-3E69-4E85-A395-C8723B4C4AF9}" dt="2021-04-04T11:52:25.949" v="42" actId="478"/>
          <ac:picMkLst>
            <pc:docMk/>
            <pc:sldMk cId="95621537" sldId="287"/>
            <ac:picMk id="1034" creationId="{2010B376-DD83-4EAC-9579-F631A5313A11}"/>
          </ac:picMkLst>
        </pc:picChg>
        <pc:picChg chg="del">
          <ac:chgData name="Janina Baal" userId="170c197e07097861" providerId="LiveId" clId="{395B82CD-3E69-4E85-A395-C8723B4C4AF9}" dt="2021-04-04T11:52:29.850" v="43" actId="478"/>
          <ac:picMkLst>
            <pc:docMk/>
            <pc:sldMk cId="95621537" sldId="287"/>
            <ac:picMk id="1036" creationId="{119C541D-26CA-4F8C-B87A-528A88ABA62A}"/>
          </ac:picMkLst>
        </pc:picChg>
        <pc:picChg chg="del">
          <ac:chgData name="Janina Baal" userId="170c197e07097861" providerId="LiveId" clId="{395B82CD-3E69-4E85-A395-C8723B4C4AF9}" dt="2021-04-04T11:52:25.949" v="42" actId="478"/>
          <ac:picMkLst>
            <pc:docMk/>
            <pc:sldMk cId="95621537" sldId="287"/>
            <ac:picMk id="1038" creationId="{CF2C8EA5-D129-4A4E-829D-0FD20DA3D0CC}"/>
          </ac:picMkLst>
        </pc:picChg>
        <pc:picChg chg="del">
          <ac:chgData name="Janina Baal" userId="170c197e07097861" providerId="LiveId" clId="{395B82CD-3E69-4E85-A395-C8723B4C4AF9}" dt="2021-04-04T11:52:25.949" v="42" actId="478"/>
          <ac:picMkLst>
            <pc:docMk/>
            <pc:sldMk cId="95621537" sldId="287"/>
            <ac:picMk id="1042" creationId="{F830DE78-69E4-4394-8B64-A64A77BACED3}"/>
          </ac:picMkLst>
        </pc:picChg>
      </pc:sldChg>
      <pc:sldChg chg="addSp delSp modSp add mod">
        <pc:chgData name="Janina Baal" userId="170c197e07097861" providerId="LiveId" clId="{395B82CD-3E69-4E85-A395-C8723B4C4AF9}" dt="2021-04-04T12:25:30.698" v="1011"/>
        <pc:sldMkLst>
          <pc:docMk/>
          <pc:sldMk cId="1734879333" sldId="288"/>
        </pc:sldMkLst>
        <pc:spChg chg="add mod topLvl">
          <ac:chgData name="Janina Baal" userId="170c197e07097861" providerId="LiveId" clId="{395B82CD-3E69-4E85-A395-C8723B4C4AF9}" dt="2021-04-04T12:25:22.377" v="1007"/>
          <ac:spMkLst>
            <pc:docMk/>
            <pc:sldMk cId="1734879333" sldId="288"/>
            <ac:spMk id="9" creationId="{ED4F3E93-208C-4780-8226-6E6839516484}"/>
          </ac:spMkLst>
        </pc:spChg>
        <pc:spChg chg="mod ord">
          <ac:chgData name="Janina Baal" userId="170c197e07097861" providerId="LiveId" clId="{395B82CD-3E69-4E85-A395-C8723B4C4AF9}" dt="2021-04-04T12:15:43.782" v="798"/>
          <ac:spMkLst>
            <pc:docMk/>
            <pc:sldMk cId="1734879333" sldId="288"/>
            <ac:spMk id="18" creationId="{D37BEF02-E1A2-4F6B-94C5-4FC836160AF8}"/>
          </ac:spMkLst>
        </pc:spChg>
        <pc:spChg chg="del">
          <ac:chgData name="Janina Baal" userId="170c197e07097861" providerId="LiveId" clId="{395B82CD-3E69-4E85-A395-C8723B4C4AF9}" dt="2021-04-04T12:04:32.283" v="437" actId="478"/>
          <ac:spMkLst>
            <pc:docMk/>
            <pc:sldMk cId="1734879333" sldId="288"/>
            <ac:spMk id="31" creationId="{D2742168-684C-4DC1-B36C-E765749981CB}"/>
          </ac:spMkLst>
        </pc:spChg>
        <pc:spChg chg="del">
          <ac:chgData name="Janina Baal" userId="170c197e07097861" providerId="LiveId" clId="{395B82CD-3E69-4E85-A395-C8723B4C4AF9}" dt="2021-04-04T12:04:32.283" v="437" actId="478"/>
          <ac:spMkLst>
            <pc:docMk/>
            <pc:sldMk cId="1734879333" sldId="288"/>
            <ac:spMk id="32" creationId="{92D753A6-FEBE-4D8C-9351-E16227C4C6C2}"/>
          </ac:spMkLst>
        </pc:spChg>
        <pc:spChg chg="mod">
          <ac:chgData name="Janina Baal" userId="170c197e07097861" providerId="LiveId" clId="{395B82CD-3E69-4E85-A395-C8723B4C4AF9}" dt="2021-04-04T12:25:13.102" v="1003" actId="14100"/>
          <ac:spMkLst>
            <pc:docMk/>
            <pc:sldMk cId="1734879333" sldId="288"/>
            <ac:spMk id="33" creationId="{1113FF5D-8E63-4F27-8CCE-DBBD3EC85530}"/>
          </ac:spMkLst>
        </pc:spChg>
        <pc:spChg chg="mod">
          <ac:chgData name="Janina Baal" userId="170c197e07097861" providerId="LiveId" clId="{395B82CD-3E69-4E85-A395-C8723B4C4AF9}" dt="2021-04-04T12:25:17.021" v="1005"/>
          <ac:spMkLst>
            <pc:docMk/>
            <pc:sldMk cId="1734879333" sldId="288"/>
            <ac:spMk id="34" creationId="{5C3AA56B-6F74-4803-BEA0-5B1FB770AA91}"/>
          </ac:spMkLst>
        </pc:spChg>
        <pc:spChg chg="del">
          <ac:chgData name="Janina Baal" userId="170c197e07097861" providerId="LiveId" clId="{395B82CD-3E69-4E85-A395-C8723B4C4AF9}" dt="2021-04-04T12:04:29.587" v="436" actId="478"/>
          <ac:spMkLst>
            <pc:docMk/>
            <pc:sldMk cId="1734879333" sldId="288"/>
            <ac:spMk id="36" creationId="{29A107AB-F045-4BF9-AFF8-4431827ABA4D}"/>
          </ac:spMkLst>
        </pc:spChg>
        <pc:spChg chg="add mod topLvl">
          <ac:chgData name="Janina Baal" userId="170c197e07097861" providerId="LiveId" clId="{395B82CD-3E69-4E85-A395-C8723B4C4AF9}" dt="2021-04-04T12:25:22.377" v="1007"/>
          <ac:spMkLst>
            <pc:docMk/>
            <pc:sldMk cId="1734879333" sldId="288"/>
            <ac:spMk id="37" creationId="{A751947A-1C02-4EB3-B280-98BB6B2BE389}"/>
          </ac:spMkLst>
        </pc:spChg>
        <pc:spChg chg="del">
          <ac:chgData name="Janina Baal" userId="170c197e07097861" providerId="LiveId" clId="{395B82CD-3E69-4E85-A395-C8723B4C4AF9}" dt="2021-04-04T12:04:29.587" v="436" actId="478"/>
          <ac:spMkLst>
            <pc:docMk/>
            <pc:sldMk cId="1734879333" sldId="288"/>
            <ac:spMk id="38" creationId="{3082422C-0E61-49EC-92B3-A4593AC2E41E}"/>
          </ac:spMkLst>
        </pc:spChg>
        <pc:spChg chg="del">
          <ac:chgData name="Janina Baal" userId="170c197e07097861" providerId="LiveId" clId="{395B82CD-3E69-4E85-A395-C8723B4C4AF9}" dt="2021-04-04T12:04:29.587" v="436" actId="478"/>
          <ac:spMkLst>
            <pc:docMk/>
            <pc:sldMk cId="1734879333" sldId="288"/>
            <ac:spMk id="39" creationId="{C18DDAB5-CD76-4A6D-A959-6AA69793D864}"/>
          </ac:spMkLst>
        </pc:spChg>
        <pc:spChg chg="del">
          <ac:chgData name="Janina Baal" userId="170c197e07097861" providerId="LiveId" clId="{395B82CD-3E69-4E85-A395-C8723B4C4AF9}" dt="2021-04-04T12:04:29.587" v="436" actId="478"/>
          <ac:spMkLst>
            <pc:docMk/>
            <pc:sldMk cId="1734879333" sldId="288"/>
            <ac:spMk id="40" creationId="{EE69456E-A2C0-4C30-A6D5-215110319437}"/>
          </ac:spMkLst>
        </pc:spChg>
        <pc:spChg chg="add del mod">
          <ac:chgData name="Janina Baal" userId="170c197e07097861" providerId="LiveId" clId="{395B82CD-3E69-4E85-A395-C8723B4C4AF9}" dt="2021-04-04T12:07:06.293" v="517"/>
          <ac:spMkLst>
            <pc:docMk/>
            <pc:sldMk cId="1734879333" sldId="288"/>
            <ac:spMk id="41" creationId="{C88CF322-5A9B-4B3C-81B6-A8681DACC55F}"/>
          </ac:spMkLst>
        </pc:spChg>
        <pc:spChg chg="add mod">
          <ac:chgData name="Janina Baal" userId="170c197e07097861" providerId="LiveId" clId="{395B82CD-3E69-4E85-A395-C8723B4C4AF9}" dt="2021-04-04T12:25:30.698" v="1011"/>
          <ac:spMkLst>
            <pc:docMk/>
            <pc:sldMk cId="1734879333" sldId="288"/>
            <ac:spMk id="42" creationId="{D765211E-C59A-4F74-9DCE-C0FEB8003C07}"/>
          </ac:spMkLst>
        </pc:spChg>
        <pc:spChg chg="add mod">
          <ac:chgData name="Janina Baal" userId="170c197e07097861" providerId="LiveId" clId="{395B82CD-3E69-4E85-A395-C8723B4C4AF9}" dt="2021-04-04T12:25:25.588" v="1009"/>
          <ac:spMkLst>
            <pc:docMk/>
            <pc:sldMk cId="1734879333" sldId="288"/>
            <ac:spMk id="43" creationId="{A0BABFF5-C392-4CA1-96A8-141CE7F15448}"/>
          </ac:spMkLst>
        </pc:spChg>
        <pc:spChg chg="add del mod ord">
          <ac:chgData name="Janina Baal" userId="170c197e07097861" providerId="LiveId" clId="{395B82CD-3E69-4E85-A395-C8723B4C4AF9}" dt="2021-04-04T12:15:47.363" v="806" actId="478"/>
          <ac:spMkLst>
            <pc:docMk/>
            <pc:sldMk cId="1734879333" sldId="288"/>
            <ac:spMk id="44" creationId="{6B681728-444C-402F-AAB0-B068E0CDC3A8}"/>
          </ac:spMkLst>
        </pc:spChg>
        <pc:spChg chg="add mod">
          <ac:chgData name="Janina Baal" userId="170c197e07097861" providerId="LiveId" clId="{395B82CD-3E69-4E85-A395-C8723B4C4AF9}" dt="2021-04-04T12:25:30.698" v="1011"/>
          <ac:spMkLst>
            <pc:docMk/>
            <pc:sldMk cId="1734879333" sldId="288"/>
            <ac:spMk id="45" creationId="{722D287B-6FA7-4493-84D8-4EFCE34D4E1F}"/>
          </ac:spMkLst>
        </pc:spChg>
        <pc:spChg chg="add mod">
          <ac:chgData name="Janina Baal" userId="170c197e07097861" providerId="LiveId" clId="{395B82CD-3E69-4E85-A395-C8723B4C4AF9}" dt="2021-04-04T12:25:30.698" v="1011"/>
          <ac:spMkLst>
            <pc:docMk/>
            <pc:sldMk cId="1734879333" sldId="288"/>
            <ac:spMk id="46" creationId="{93C29C7D-5480-45DE-AB5E-6E259AD421B1}"/>
          </ac:spMkLst>
        </pc:spChg>
        <pc:spChg chg="add mod">
          <ac:chgData name="Janina Baal" userId="170c197e07097861" providerId="LiveId" clId="{395B82CD-3E69-4E85-A395-C8723B4C4AF9}" dt="2021-04-04T12:25:25.588" v="1009"/>
          <ac:spMkLst>
            <pc:docMk/>
            <pc:sldMk cId="1734879333" sldId="288"/>
            <ac:spMk id="47" creationId="{C818F4AB-8246-4700-817A-EF6551DCA93F}"/>
          </ac:spMkLst>
        </pc:spChg>
        <pc:spChg chg="add mod">
          <ac:chgData name="Janina Baal" userId="170c197e07097861" providerId="LiveId" clId="{395B82CD-3E69-4E85-A395-C8723B4C4AF9}" dt="2021-04-04T12:22:30.103" v="920"/>
          <ac:spMkLst>
            <pc:docMk/>
            <pc:sldMk cId="1734879333" sldId="288"/>
            <ac:spMk id="48" creationId="{6204B1B8-5325-476D-B805-875B5751B0B4}"/>
          </ac:spMkLst>
        </pc:spChg>
        <pc:spChg chg="mod topLvl">
          <ac:chgData name="Janina Baal" userId="170c197e07097861" providerId="LiveId" clId="{395B82CD-3E69-4E85-A395-C8723B4C4AF9}" dt="2021-04-04T12:25:25.588" v="1009"/>
          <ac:spMkLst>
            <pc:docMk/>
            <pc:sldMk cId="1734879333" sldId="288"/>
            <ac:spMk id="52" creationId="{44B06FCB-7A9D-4AE1-91A4-C20295C75CCB}"/>
          </ac:spMkLst>
        </pc:spChg>
        <pc:spChg chg="add mod">
          <ac:chgData name="Janina Baal" userId="170c197e07097861" providerId="LiveId" clId="{395B82CD-3E69-4E85-A395-C8723B4C4AF9}" dt="2021-04-04T12:25:25.588" v="1009"/>
          <ac:spMkLst>
            <pc:docMk/>
            <pc:sldMk cId="1734879333" sldId="288"/>
            <ac:spMk id="54" creationId="{7D9247A3-D373-43BA-8821-F4F558EC50AC}"/>
          </ac:spMkLst>
        </pc:spChg>
        <pc:spChg chg="add mod">
          <ac:chgData name="Janina Baal" userId="170c197e07097861" providerId="LiveId" clId="{395B82CD-3E69-4E85-A395-C8723B4C4AF9}" dt="2021-04-04T12:25:30.698" v="1011"/>
          <ac:spMkLst>
            <pc:docMk/>
            <pc:sldMk cId="1734879333" sldId="288"/>
            <ac:spMk id="55" creationId="{151F5A7C-F5D2-4A46-8309-2E83543720F3}"/>
          </ac:spMkLst>
        </pc:spChg>
        <pc:grpChg chg="del">
          <ac:chgData name="Janina Baal" userId="170c197e07097861" providerId="LiveId" clId="{395B82CD-3E69-4E85-A395-C8723B4C4AF9}" dt="2021-04-04T12:04:29.587" v="436" actId="478"/>
          <ac:grpSpMkLst>
            <pc:docMk/>
            <pc:sldMk cId="1734879333" sldId="288"/>
            <ac:grpSpMk id="2" creationId="{46278CFB-82EE-4442-B80E-9EFC5E763214}"/>
          </ac:grpSpMkLst>
        </pc:grpChg>
        <pc:grpChg chg="del">
          <ac:chgData name="Janina Baal" userId="170c197e07097861" providerId="LiveId" clId="{395B82CD-3E69-4E85-A395-C8723B4C4AF9}" dt="2021-04-04T12:04:29.587" v="436" actId="478"/>
          <ac:grpSpMkLst>
            <pc:docMk/>
            <pc:sldMk cId="1734879333" sldId="288"/>
            <ac:grpSpMk id="6" creationId="{A862F785-0F69-4625-BAF2-9F2A67842152}"/>
          </ac:grpSpMkLst>
        </pc:grpChg>
        <pc:grpChg chg="del">
          <ac:chgData name="Janina Baal" userId="170c197e07097861" providerId="LiveId" clId="{395B82CD-3E69-4E85-A395-C8723B4C4AF9}" dt="2021-04-04T12:04:29.587" v="436" actId="478"/>
          <ac:grpSpMkLst>
            <pc:docMk/>
            <pc:sldMk cId="1734879333" sldId="288"/>
            <ac:grpSpMk id="7" creationId="{443B3113-813F-4A4D-821C-32FCE9B8155B}"/>
          </ac:grpSpMkLst>
        </pc:grpChg>
        <pc:grpChg chg="del">
          <ac:chgData name="Janina Baal" userId="170c197e07097861" providerId="LiveId" clId="{395B82CD-3E69-4E85-A395-C8723B4C4AF9}" dt="2021-04-04T12:04:29.587" v="436" actId="478"/>
          <ac:grpSpMkLst>
            <pc:docMk/>
            <pc:sldMk cId="1734879333" sldId="288"/>
            <ac:grpSpMk id="8" creationId="{A85F54A2-AF34-48D0-8381-6C375B1D1407}"/>
          </ac:grpSpMkLst>
        </pc:grpChg>
        <pc:grpChg chg="add del mod">
          <ac:chgData name="Janina Baal" userId="170c197e07097861" providerId="LiveId" clId="{395B82CD-3E69-4E85-A395-C8723B4C4AF9}" dt="2021-04-04T12:06:39.881" v="513" actId="165"/>
          <ac:grpSpMkLst>
            <pc:docMk/>
            <pc:sldMk cId="1734879333" sldId="288"/>
            <ac:grpSpMk id="10" creationId="{E6D261DB-BDB1-43D8-8801-F6C9B714FF67}"/>
          </ac:grpSpMkLst>
        </pc:grpChg>
        <pc:grpChg chg="add mod">
          <ac:chgData name="Janina Baal" userId="170c197e07097861" providerId="LiveId" clId="{395B82CD-3E69-4E85-A395-C8723B4C4AF9}" dt="2021-04-04T12:25:22.377" v="1007"/>
          <ac:grpSpMkLst>
            <pc:docMk/>
            <pc:sldMk cId="1734879333" sldId="288"/>
            <ac:grpSpMk id="11" creationId="{2A750188-3AF8-47B7-B3E4-245DD2FEB4CB}"/>
          </ac:grpSpMkLst>
        </pc:grpChg>
        <pc:grpChg chg="add mod">
          <ac:chgData name="Janina Baal" userId="170c197e07097861" providerId="LiveId" clId="{395B82CD-3E69-4E85-A395-C8723B4C4AF9}" dt="2021-04-04T12:25:30.698" v="1011"/>
          <ac:grpSpMkLst>
            <pc:docMk/>
            <pc:sldMk cId="1734879333" sldId="288"/>
            <ac:grpSpMk id="21" creationId="{BB880E98-D8E9-4694-A5DF-7EEB9BBB546A}"/>
          </ac:grpSpMkLst>
        </pc:grpChg>
        <pc:grpChg chg="add mod">
          <ac:chgData name="Janina Baal" userId="170c197e07097861" providerId="LiveId" clId="{395B82CD-3E69-4E85-A395-C8723B4C4AF9}" dt="2021-04-04T12:25:30.698" v="1011"/>
          <ac:grpSpMkLst>
            <pc:docMk/>
            <pc:sldMk cId="1734879333" sldId="288"/>
            <ac:grpSpMk id="22" creationId="{9174EDFD-3858-4B9C-973A-4F9EB3A1C78D}"/>
          </ac:grpSpMkLst>
        </pc:grpChg>
        <pc:grpChg chg="add mod">
          <ac:chgData name="Janina Baal" userId="170c197e07097861" providerId="LiveId" clId="{395B82CD-3E69-4E85-A395-C8723B4C4AF9}" dt="2021-04-04T12:25:25.588" v="1009"/>
          <ac:grpSpMkLst>
            <pc:docMk/>
            <pc:sldMk cId="1734879333" sldId="288"/>
            <ac:grpSpMk id="49" creationId="{FCFC8A10-EC3E-49F9-AF2B-F3948E5624A0}"/>
          </ac:grpSpMkLst>
        </pc:grpChg>
        <pc:grpChg chg="add del mod">
          <ac:chgData name="Janina Baal" userId="170c197e07097861" providerId="LiveId" clId="{395B82CD-3E69-4E85-A395-C8723B4C4AF9}" dt="2021-04-04T12:23:04.686" v="938" actId="478"/>
          <ac:grpSpMkLst>
            <pc:docMk/>
            <pc:sldMk cId="1734879333" sldId="288"/>
            <ac:grpSpMk id="50" creationId="{924BBA4A-2414-4B6E-93E0-5A00670B90EF}"/>
          </ac:grpSpMkLst>
        </pc:grpChg>
        <pc:grpChg chg="add mod">
          <ac:chgData name="Janina Baal" userId="170c197e07097861" providerId="LiveId" clId="{395B82CD-3E69-4E85-A395-C8723B4C4AF9}" dt="2021-04-04T12:25:25.588" v="1009"/>
          <ac:grpSpMkLst>
            <pc:docMk/>
            <pc:sldMk cId="1734879333" sldId="288"/>
            <ac:grpSpMk id="53" creationId="{68CB248E-12ED-4148-98F9-335A64A24ABA}"/>
          </ac:grpSpMkLst>
        </pc:grpChg>
        <pc:grpChg chg="add mod">
          <ac:chgData name="Janina Baal" userId="170c197e07097861" providerId="LiveId" clId="{395B82CD-3E69-4E85-A395-C8723B4C4AF9}" dt="2021-04-04T12:25:25.588" v="1009"/>
          <ac:grpSpMkLst>
            <pc:docMk/>
            <pc:sldMk cId="1734879333" sldId="288"/>
            <ac:grpSpMk id="56" creationId="{504CF38E-049F-45E9-9DB9-5CD5E4307F5A}"/>
          </ac:grpSpMkLst>
        </pc:grpChg>
        <pc:grpChg chg="add mod">
          <ac:chgData name="Janina Baal" userId="170c197e07097861" providerId="LiveId" clId="{395B82CD-3E69-4E85-A395-C8723B4C4AF9}" dt="2021-04-04T12:25:30.698" v="1011"/>
          <ac:grpSpMkLst>
            <pc:docMk/>
            <pc:sldMk cId="1734879333" sldId="288"/>
            <ac:grpSpMk id="57" creationId="{57B801C9-898A-4AE6-80E5-A89A9712C4FC}"/>
          </ac:grpSpMkLst>
        </pc:grpChg>
        <pc:picChg chg="add mod">
          <ac:chgData name="Janina Baal" userId="170c197e07097861" providerId="LiveId" clId="{395B82CD-3E69-4E85-A395-C8723B4C4AF9}" dt="2021-04-04T12:25:25.588" v="1009"/>
          <ac:picMkLst>
            <pc:docMk/>
            <pc:sldMk cId="1734879333" sldId="288"/>
            <ac:picMk id="13" creationId="{BFCFDEFF-68CA-4B1B-A013-2D2AECF5CCEF}"/>
          </ac:picMkLst>
        </pc:picChg>
        <pc:picChg chg="add mod">
          <ac:chgData name="Janina Baal" userId="170c197e07097861" providerId="LiveId" clId="{395B82CD-3E69-4E85-A395-C8723B4C4AF9}" dt="2021-04-04T12:25:30.698" v="1011"/>
          <ac:picMkLst>
            <pc:docMk/>
            <pc:sldMk cId="1734879333" sldId="288"/>
            <ac:picMk id="15" creationId="{4373B3F9-DB7E-46E0-8B9B-C908309C2547}"/>
          </ac:picMkLst>
        </pc:picChg>
        <pc:picChg chg="add mod">
          <ac:chgData name="Janina Baal" userId="170c197e07097861" providerId="LiveId" clId="{395B82CD-3E69-4E85-A395-C8723B4C4AF9}" dt="2021-04-04T12:25:25.588" v="1009"/>
          <ac:picMkLst>
            <pc:docMk/>
            <pc:sldMk cId="1734879333" sldId="288"/>
            <ac:picMk id="17" creationId="{8E710C61-3229-4D32-B779-27FD7BE47CE9}"/>
          </ac:picMkLst>
        </pc:picChg>
        <pc:picChg chg="add mod">
          <ac:chgData name="Janina Baal" userId="170c197e07097861" providerId="LiveId" clId="{395B82CD-3E69-4E85-A395-C8723B4C4AF9}" dt="2021-04-04T12:25:30.698" v="1011"/>
          <ac:picMkLst>
            <pc:docMk/>
            <pc:sldMk cId="1734879333" sldId="288"/>
            <ac:picMk id="20" creationId="{58D6AB34-B317-40D3-993B-0D9EF311BE00}"/>
          </ac:picMkLst>
        </pc:picChg>
        <pc:picChg chg="del mod topLvl">
          <ac:chgData name="Janina Baal" userId="170c197e07097861" providerId="LiveId" clId="{395B82CD-3E69-4E85-A395-C8723B4C4AF9}" dt="2021-04-04T12:23:04.686" v="938" actId="478"/>
          <ac:picMkLst>
            <pc:docMk/>
            <pc:sldMk cId="1734879333" sldId="288"/>
            <ac:picMk id="51" creationId="{1A2DEDD0-6E54-479A-8053-6516BB70D11C}"/>
          </ac:picMkLst>
        </pc:picChg>
      </pc:sldChg>
      <pc:sldMasterChg chg="modSldLayout">
        <pc:chgData name="Janina Baal" userId="170c197e07097861" providerId="LiveId" clId="{395B82CD-3E69-4E85-A395-C8723B4C4AF9}" dt="2021-04-04T12:08:20.519" v="529" actId="207"/>
        <pc:sldMasterMkLst>
          <pc:docMk/>
          <pc:sldMasterMk cId="1976810802" sldId="2147483648"/>
        </pc:sldMasterMkLst>
        <pc:sldLayoutChg chg="modSp">
          <pc:chgData name="Janina Baal" userId="170c197e07097861" providerId="LiveId" clId="{395B82CD-3E69-4E85-A395-C8723B4C4AF9}" dt="2021-04-04T12:07:54.722" v="527" actId="207"/>
          <pc:sldLayoutMkLst>
            <pc:docMk/>
            <pc:sldMasterMk cId="1976810802" sldId="2147483648"/>
            <pc:sldLayoutMk cId="165479461" sldId="2147483649"/>
          </pc:sldLayoutMkLst>
          <pc:spChg chg="mod">
            <ac:chgData name="Janina Baal" userId="170c197e07097861" providerId="LiveId" clId="{395B82CD-3E69-4E85-A395-C8723B4C4AF9}" dt="2021-04-04T12:07:54.722" v="527" actId="207"/>
            <ac:spMkLst>
              <pc:docMk/>
              <pc:sldMasterMk cId="1976810802" sldId="2147483648"/>
              <pc:sldLayoutMk cId="165479461" sldId="2147483649"/>
              <ac:spMk id="4" creationId="{6C4E70DB-E2BF-E142-98B5-F1290E6EA320}"/>
            </ac:spMkLst>
          </pc:spChg>
          <pc:spChg chg="mod">
            <ac:chgData name="Janina Baal" userId="170c197e07097861" providerId="LiveId" clId="{395B82CD-3E69-4E85-A395-C8723B4C4AF9}" dt="2021-04-04T12:07:54.722" v="527" actId="207"/>
            <ac:spMkLst>
              <pc:docMk/>
              <pc:sldMasterMk cId="1976810802" sldId="2147483648"/>
              <pc:sldLayoutMk cId="165479461" sldId="2147483649"/>
              <ac:spMk id="5" creationId="{FB1691FE-1672-F644-848A-8D8E0978AC83}"/>
            </ac:spMkLst>
          </pc:spChg>
          <pc:spChg chg="mod">
            <ac:chgData name="Janina Baal" userId="170c197e07097861" providerId="LiveId" clId="{395B82CD-3E69-4E85-A395-C8723B4C4AF9}" dt="2021-04-04T12:07:54.722" v="527" actId="207"/>
            <ac:spMkLst>
              <pc:docMk/>
              <pc:sldMasterMk cId="1976810802" sldId="2147483648"/>
              <pc:sldLayoutMk cId="165479461" sldId="2147483649"/>
              <ac:spMk id="6" creationId="{F473B8EA-F877-984B-A725-17247527EA5D}"/>
            </ac:spMkLst>
          </pc:spChg>
        </pc:sldLayoutChg>
        <pc:sldLayoutChg chg="modSp">
          <pc:chgData name="Janina Baal" userId="170c197e07097861" providerId="LiveId" clId="{395B82CD-3E69-4E85-A395-C8723B4C4AF9}" dt="2021-04-04T12:08:20.519" v="529" actId="207"/>
          <pc:sldLayoutMkLst>
            <pc:docMk/>
            <pc:sldMasterMk cId="1976810802" sldId="2147483648"/>
            <pc:sldLayoutMk cId="4282198220" sldId="2147483654"/>
          </pc:sldLayoutMkLst>
          <pc:spChg chg="mod">
            <ac:chgData name="Janina Baal" userId="170c197e07097861" providerId="LiveId" clId="{395B82CD-3E69-4E85-A395-C8723B4C4AF9}" dt="2021-04-04T12:08:20.519" v="529" actId="207"/>
            <ac:spMkLst>
              <pc:docMk/>
              <pc:sldMasterMk cId="1976810802" sldId="2147483648"/>
              <pc:sldLayoutMk cId="4282198220" sldId="2147483654"/>
              <ac:spMk id="3" creationId="{D189954E-03BE-414A-BC57-D6D5092567D4}"/>
            </ac:spMkLst>
          </pc:spChg>
          <pc:spChg chg="mod">
            <ac:chgData name="Janina Baal" userId="170c197e07097861" providerId="LiveId" clId="{395B82CD-3E69-4E85-A395-C8723B4C4AF9}" dt="2021-04-04T12:08:20.519" v="529" actId="207"/>
            <ac:spMkLst>
              <pc:docMk/>
              <pc:sldMasterMk cId="1976810802" sldId="2147483648"/>
              <pc:sldLayoutMk cId="4282198220" sldId="2147483654"/>
              <ac:spMk id="4" creationId="{54EDBF44-9BD3-4C44-B16C-9D2ACC04080C}"/>
            </ac:spMkLst>
          </pc:spChg>
          <pc:spChg chg="mod">
            <ac:chgData name="Janina Baal" userId="170c197e07097861" providerId="LiveId" clId="{395B82CD-3E69-4E85-A395-C8723B4C4AF9}" dt="2021-04-04T12:08:20.519" v="529" actId="207"/>
            <ac:spMkLst>
              <pc:docMk/>
              <pc:sldMasterMk cId="1976810802" sldId="2147483648"/>
              <pc:sldLayoutMk cId="4282198220" sldId="2147483654"/>
              <ac:spMk id="5" creationId="{BBDB26EB-A6DC-8943-B835-764B20AD0FF6}"/>
            </ac:spMkLst>
          </pc:spChg>
        </pc:sldLayoutChg>
      </pc:sldMasterChg>
    </pc:docChg>
  </pc:docChgLst>
  <pc:docChgLst>
    <pc:chgData name="MAXIMILIAN" userId="509a4c90-06cc-4900-ad9c-b03295774b35" providerId="ADAL" clId="{4642968A-69DB-45F8-BFBA-03E46396B722}"/>
    <pc:docChg chg="undo redo custSel addSld delSld modSld sldOrd modSection">
      <pc:chgData name="MAXIMILIAN" userId="509a4c90-06cc-4900-ad9c-b03295774b35" providerId="ADAL" clId="{4642968A-69DB-45F8-BFBA-03E46396B722}" dt="2021-04-20T10:51:42.845" v="3653" actId="20577"/>
      <pc:docMkLst>
        <pc:docMk/>
      </pc:docMkLst>
      <pc:sldChg chg="addSp modSp mod">
        <pc:chgData name="MAXIMILIAN" userId="509a4c90-06cc-4900-ad9c-b03295774b35" providerId="ADAL" clId="{4642968A-69DB-45F8-BFBA-03E46396B722}" dt="2021-04-05T14:32:39.089" v="855" actId="207"/>
        <pc:sldMkLst>
          <pc:docMk/>
          <pc:sldMk cId="1891963241" sldId="265"/>
        </pc:sldMkLst>
        <pc:spChg chg="add mod">
          <ac:chgData name="MAXIMILIAN" userId="509a4c90-06cc-4900-ad9c-b03295774b35" providerId="ADAL" clId="{4642968A-69DB-45F8-BFBA-03E46396B722}" dt="2021-04-05T14:32:39.089" v="855" actId="207"/>
          <ac:spMkLst>
            <pc:docMk/>
            <pc:sldMk cId="1891963241" sldId="265"/>
            <ac:spMk id="2" creationId="{37D00F05-316C-492D-A7B0-33C487B007D9}"/>
          </ac:spMkLst>
        </pc:spChg>
      </pc:sldChg>
      <pc:sldChg chg="addSp modSp mod ord modNotesTx">
        <pc:chgData name="MAXIMILIAN" userId="509a4c90-06cc-4900-ad9c-b03295774b35" providerId="ADAL" clId="{4642968A-69DB-45F8-BFBA-03E46396B722}" dt="2021-04-18T18:08:40.678" v="1356"/>
        <pc:sldMkLst>
          <pc:docMk/>
          <pc:sldMk cId="870710839" sldId="273"/>
        </pc:sldMkLst>
        <pc:spChg chg="mod">
          <ac:chgData name="MAXIMILIAN" userId="509a4c90-06cc-4900-ad9c-b03295774b35" providerId="ADAL" clId="{4642968A-69DB-45F8-BFBA-03E46396B722}" dt="2021-04-04T14:57:20.161" v="639" actId="1036"/>
          <ac:spMkLst>
            <pc:docMk/>
            <pc:sldMk cId="870710839" sldId="273"/>
            <ac:spMk id="2" creationId="{DACFFAEC-E1A5-45D7-B1B3-B92013E8D496}"/>
          </ac:spMkLst>
        </pc:spChg>
        <pc:spChg chg="add mod">
          <ac:chgData name="MAXIMILIAN" userId="509a4c90-06cc-4900-ad9c-b03295774b35" providerId="ADAL" clId="{4642968A-69DB-45F8-BFBA-03E46396B722}" dt="2021-04-04T14:56:28.256" v="504" actId="571"/>
          <ac:spMkLst>
            <pc:docMk/>
            <pc:sldMk cId="870710839" sldId="273"/>
            <ac:spMk id="26" creationId="{56C7501C-3921-4C7A-8AD3-0AFDA03ADE29}"/>
          </ac:spMkLst>
        </pc:spChg>
        <pc:spChg chg="mod">
          <ac:chgData name="MAXIMILIAN" userId="509a4c90-06cc-4900-ad9c-b03295774b35" providerId="ADAL" clId="{4642968A-69DB-45F8-BFBA-03E46396B722}" dt="2021-04-04T14:56:28.256" v="504" actId="571"/>
          <ac:spMkLst>
            <pc:docMk/>
            <pc:sldMk cId="870710839" sldId="273"/>
            <ac:spMk id="28" creationId="{7FF54AD2-33FD-455A-AEA3-A8BE9D538CD2}"/>
          </ac:spMkLst>
        </pc:spChg>
        <pc:spChg chg="mod">
          <ac:chgData name="MAXIMILIAN" userId="509a4c90-06cc-4900-ad9c-b03295774b35" providerId="ADAL" clId="{4642968A-69DB-45F8-BFBA-03E46396B722}" dt="2021-04-04T14:56:28.256" v="504" actId="571"/>
          <ac:spMkLst>
            <pc:docMk/>
            <pc:sldMk cId="870710839" sldId="273"/>
            <ac:spMk id="29" creationId="{9A3C2193-D51F-4AD2-A905-EF690A106C8F}"/>
          </ac:spMkLst>
        </pc:spChg>
        <pc:spChg chg="mod">
          <ac:chgData name="MAXIMILIAN" userId="509a4c90-06cc-4900-ad9c-b03295774b35" providerId="ADAL" clId="{4642968A-69DB-45F8-BFBA-03E46396B722}" dt="2021-04-04T14:56:28.256" v="504" actId="571"/>
          <ac:spMkLst>
            <pc:docMk/>
            <pc:sldMk cId="870710839" sldId="273"/>
            <ac:spMk id="30" creationId="{4009360E-EF0D-4DE5-A410-389F782F61D5}"/>
          </ac:spMkLst>
        </pc:spChg>
        <pc:spChg chg="mod">
          <ac:chgData name="MAXIMILIAN" userId="509a4c90-06cc-4900-ad9c-b03295774b35" providerId="ADAL" clId="{4642968A-69DB-45F8-BFBA-03E46396B722}" dt="2021-04-04T14:56:28.256" v="504" actId="571"/>
          <ac:spMkLst>
            <pc:docMk/>
            <pc:sldMk cId="870710839" sldId="273"/>
            <ac:spMk id="31" creationId="{D8FA59EA-99B1-44CE-9DB2-2E2024A79464}"/>
          </ac:spMkLst>
        </pc:spChg>
        <pc:spChg chg="mod">
          <ac:chgData name="MAXIMILIAN" userId="509a4c90-06cc-4900-ad9c-b03295774b35" providerId="ADAL" clId="{4642968A-69DB-45F8-BFBA-03E46396B722}" dt="2021-04-04T14:56:35.563" v="600" actId="1035"/>
          <ac:spMkLst>
            <pc:docMk/>
            <pc:sldMk cId="870710839" sldId="273"/>
            <ac:spMk id="38" creationId="{F498FF6E-F997-4E74-AD0A-14289E036004}"/>
          </ac:spMkLst>
        </pc:spChg>
        <pc:grpChg chg="add mod">
          <ac:chgData name="MAXIMILIAN" userId="509a4c90-06cc-4900-ad9c-b03295774b35" providerId="ADAL" clId="{4642968A-69DB-45F8-BFBA-03E46396B722}" dt="2021-04-04T14:56:28.256" v="504" actId="571"/>
          <ac:grpSpMkLst>
            <pc:docMk/>
            <pc:sldMk cId="870710839" sldId="273"/>
            <ac:grpSpMk id="27" creationId="{277F2652-F930-4811-9F28-AD156B07829C}"/>
          </ac:grpSpMkLst>
        </pc:grpChg>
        <pc:grpChg chg="mod">
          <ac:chgData name="MAXIMILIAN" userId="509a4c90-06cc-4900-ad9c-b03295774b35" providerId="ADAL" clId="{4642968A-69DB-45F8-BFBA-03E46396B722}" dt="2021-04-04T14:56:41.043" v="601" actId="1076"/>
          <ac:grpSpMkLst>
            <pc:docMk/>
            <pc:sldMk cId="870710839" sldId="273"/>
            <ac:grpSpMk id="39" creationId="{D1F6F2C6-176B-4923-879A-1D921F42A5C9}"/>
          </ac:grpSpMkLst>
        </pc:grpChg>
      </pc:sldChg>
      <pc:sldChg chg="addSp delSp modSp mod modNotesTx">
        <pc:chgData name="MAXIMILIAN" userId="509a4c90-06cc-4900-ad9c-b03295774b35" providerId="ADAL" clId="{4642968A-69DB-45F8-BFBA-03E46396B722}" dt="2021-04-20T10:27:51.263" v="3591" actId="6549"/>
        <pc:sldMkLst>
          <pc:docMk/>
          <pc:sldMk cId="570757466" sldId="274"/>
        </pc:sldMkLst>
        <pc:spChg chg="add del mod">
          <ac:chgData name="MAXIMILIAN" userId="509a4c90-06cc-4900-ad9c-b03295774b35" providerId="ADAL" clId="{4642968A-69DB-45F8-BFBA-03E46396B722}" dt="2021-04-20T06:46:40.994" v="2208" actId="478"/>
          <ac:spMkLst>
            <pc:docMk/>
            <pc:sldMk cId="570757466" sldId="274"/>
            <ac:spMk id="2" creationId="{9B117FCB-E822-4E92-ABCB-F7C841C64D59}"/>
          </ac:spMkLst>
        </pc:spChg>
        <pc:spChg chg="add del mod">
          <ac:chgData name="MAXIMILIAN" userId="509a4c90-06cc-4900-ad9c-b03295774b35" providerId="ADAL" clId="{4642968A-69DB-45F8-BFBA-03E46396B722}" dt="2021-04-20T06:47:08.172" v="2224" actId="478"/>
          <ac:spMkLst>
            <pc:docMk/>
            <pc:sldMk cId="570757466" sldId="274"/>
            <ac:spMk id="3" creationId="{B95D47FA-C8AA-4EEA-A9B2-2446658FC83B}"/>
          </ac:spMkLst>
        </pc:spChg>
        <pc:spChg chg="mod">
          <ac:chgData name="MAXIMILIAN" userId="509a4c90-06cc-4900-ad9c-b03295774b35" providerId="ADAL" clId="{4642968A-69DB-45F8-BFBA-03E46396B722}" dt="2021-04-20T06:47:21.284" v="2225" actId="2711"/>
          <ac:spMkLst>
            <pc:docMk/>
            <pc:sldMk cId="570757466" sldId="274"/>
            <ac:spMk id="6" creationId="{3010F7EC-FEB0-4669-B184-9516DC0BB79C}"/>
          </ac:spMkLst>
        </pc:spChg>
        <pc:spChg chg="add mod">
          <ac:chgData name="MAXIMILIAN" userId="509a4c90-06cc-4900-ad9c-b03295774b35" providerId="ADAL" clId="{4642968A-69DB-45F8-BFBA-03E46396B722}" dt="2021-04-20T06:50:38.494" v="2338" actId="1076"/>
          <ac:spMkLst>
            <pc:docMk/>
            <pc:sldMk cId="570757466" sldId="274"/>
            <ac:spMk id="81" creationId="{EECF7DE5-6F5E-4190-8962-DEB83ADD67EF}"/>
          </ac:spMkLst>
        </pc:spChg>
        <pc:spChg chg="mod">
          <ac:chgData name="MAXIMILIAN" userId="509a4c90-06cc-4900-ad9c-b03295774b35" providerId="ADAL" clId="{4642968A-69DB-45F8-BFBA-03E46396B722}" dt="2021-04-20T06:48:32.343" v="2249" actId="12789"/>
          <ac:spMkLst>
            <pc:docMk/>
            <pc:sldMk cId="570757466" sldId="274"/>
            <ac:spMk id="87" creationId="{3604B431-F779-4B0C-B142-3E007B4B4C00}"/>
          </ac:spMkLst>
        </pc:spChg>
      </pc:sldChg>
      <pc:sldChg chg="modSp mod">
        <pc:chgData name="MAXIMILIAN" userId="509a4c90-06cc-4900-ad9c-b03295774b35" providerId="ADAL" clId="{4642968A-69DB-45F8-BFBA-03E46396B722}" dt="2021-04-14T13:54:33.213" v="1354" actId="12788"/>
        <pc:sldMkLst>
          <pc:docMk/>
          <pc:sldMk cId="2153207030" sldId="277"/>
        </pc:sldMkLst>
        <pc:grpChg chg="mod">
          <ac:chgData name="MAXIMILIAN" userId="509a4c90-06cc-4900-ad9c-b03295774b35" providerId="ADAL" clId="{4642968A-69DB-45F8-BFBA-03E46396B722}" dt="2021-04-14T13:54:33.213" v="1354" actId="12788"/>
          <ac:grpSpMkLst>
            <pc:docMk/>
            <pc:sldMk cId="2153207030" sldId="277"/>
            <ac:grpSpMk id="35" creationId="{7144DF2C-C8C5-4E1D-9A2B-F25FEEEFAACD}"/>
          </ac:grpSpMkLst>
        </pc:grpChg>
        <pc:grpChg chg="mod">
          <ac:chgData name="MAXIMILIAN" userId="509a4c90-06cc-4900-ad9c-b03295774b35" providerId="ADAL" clId="{4642968A-69DB-45F8-BFBA-03E46396B722}" dt="2021-04-14T13:54:33.213" v="1354" actId="12788"/>
          <ac:grpSpMkLst>
            <pc:docMk/>
            <pc:sldMk cId="2153207030" sldId="277"/>
            <ac:grpSpMk id="38" creationId="{C8D32E26-C7E5-414B-8286-2FC2D00CC370}"/>
          </ac:grpSpMkLst>
        </pc:grpChg>
      </pc:sldChg>
      <pc:sldChg chg="addSp delSp modSp mod">
        <pc:chgData name="MAXIMILIAN" userId="509a4c90-06cc-4900-ad9c-b03295774b35" providerId="ADAL" clId="{4642968A-69DB-45F8-BFBA-03E46396B722}" dt="2021-04-20T06:50:51.286" v="2340" actId="478"/>
        <pc:sldMkLst>
          <pc:docMk/>
          <pc:sldMk cId="247292715" sldId="278"/>
        </pc:sldMkLst>
        <pc:spChg chg="mod">
          <ac:chgData name="MAXIMILIAN" userId="509a4c90-06cc-4900-ad9c-b03295774b35" providerId="ADAL" clId="{4642968A-69DB-45F8-BFBA-03E46396B722}" dt="2021-04-14T13:22:48.339" v="1063" actId="20577"/>
          <ac:spMkLst>
            <pc:docMk/>
            <pc:sldMk cId="247292715" sldId="278"/>
            <ac:spMk id="2" creationId="{5C377727-BFCD-4DAD-A768-FD0DE82BEA39}"/>
          </ac:spMkLst>
        </pc:spChg>
        <pc:spChg chg="add del mod">
          <ac:chgData name="MAXIMILIAN" userId="509a4c90-06cc-4900-ad9c-b03295774b35" providerId="ADAL" clId="{4642968A-69DB-45F8-BFBA-03E46396B722}" dt="2021-04-14T13:30:06.714" v="1255" actId="478"/>
          <ac:spMkLst>
            <pc:docMk/>
            <pc:sldMk cId="247292715" sldId="278"/>
            <ac:spMk id="6" creationId="{95099AF3-1D0A-4987-840E-DC19DCAED9A4}"/>
          </ac:spMkLst>
        </pc:spChg>
        <pc:spChg chg="del mod topLvl">
          <ac:chgData name="MAXIMILIAN" userId="509a4c90-06cc-4900-ad9c-b03295774b35" providerId="ADAL" clId="{4642968A-69DB-45F8-BFBA-03E46396B722}" dt="2021-04-14T13:20:03.648" v="1025" actId="478"/>
          <ac:spMkLst>
            <pc:docMk/>
            <pc:sldMk cId="247292715" sldId="278"/>
            <ac:spMk id="12" creationId="{5B45BF8E-EC9E-47FE-8F84-687C7A0E279E}"/>
          </ac:spMkLst>
        </pc:spChg>
        <pc:spChg chg="del mod topLvl">
          <ac:chgData name="MAXIMILIAN" userId="509a4c90-06cc-4900-ad9c-b03295774b35" providerId="ADAL" clId="{4642968A-69DB-45F8-BFBA-03E46396B722}" dt="2021-04-14T13:22:21.288" v="1058" actId="478"/>
          <ac:spMkLst>
            <pc:docMk/>
            <pc:sldMk cId="247292715" sldId="278"/>
            <ac:spMk id="15" creationId="{684BF5E4-A700-42BF-BD8A-42D20FE0E829}"/>
          </ac:spMkLst>
        </pc:spChg>
        <pc:spChg chg="mod">
          <ac:chgData name="MAXIMILIAN" userId="509a4c90-06cc-4900-ad9c-b03295774b35" providerId="ADAL" clId="{4642968A-69DB-45F8-BFBA-03E46396B722}" dt="2021-04-14T13:07:28.015" v="872" actId="165"/>
          <ac:spMkLst>
            <pc:docMk/>
            <pc:sldMk cId="247292715" sldId="278"/>
            <ac:spMk id="17" creationId="{2471C3E0-F8B5-45F1-9D86-2895ACF45716}"/>
          </ac:spMkLst>
        </pc:spChg>
        <pc:spChg chg="mod">
          <ac:chgData name="MAXIMILIAN" userId="509a4c90-06cc-4900-ad9c-b03295774b35" providerId="ADAL" clId="{4642968A-69DB-45F8-BFBA-03E46396B722}" dt="2021-04-14T13:07:28.015" v="872" actId="165"/>
          <ac:spMkLst>
            <pc:docMk/>
            <pc:sldMk cId="247292715" sldId="278"/>
            <ac:spMk id="19" creationId="{8B38413D-2FDF-48BA-84AB-2F1A65621F4B}"/>
          </ac:spMkLst>
        </pc:spChg>
        <pc:spChg chg="add mod">
          <ac:chgData name="MAXIMILIAN" userId="509a4c90-06cc-4900-ad9c-b03295774b35" providerId="ADAL" clId="{4642968A-69DB-45F8-BFBA-03E46396B722}" dt="2021-04-14T13:38:40.604" v="1347" actId="1036"/>
          <ac:spMkLst>
            <pc:docMk/>
            <pc:sldMk cId="247292715" sldId="278"/>
            <ac:spMk id="20" creationId="{A4B240AE-07FB-4264-A0D1-781DAEF2BAD4}"/>
          </ac:spMkLst>
        </pc:spChg>
        <pc:spChg chg="add mod">
          <ac:chgData name="MAXIMILIAN" userId="509a4c90-06cc-4900-ad9c-b03295774b35" providerId="ADAL" clId="{4642968A-69DB-45F8-BFBA-03E46396B722}" dt="2021-04-14T13:38:40.604" v="1347" actId="1036"/>
          <ac:spMkLst>
            <pc:docMk/>
            <pc:sldMk cId="247292715" sldId="278"/>
            <ac:spMk id="21" creationId="{05693A7B-90FB-401B-AEF3-CD15A86B308A}"/>
          </ac:spMkLst>
        </pc:spChg>
        <pc:spChg chg="add mod">
          <ac:chgData name="MAXIMILIAN" userId="509a4c90-06cc-4900-ad9c-b03295774b35" providerId="ADAL" clId="{4642968A-69DB-45F8-BFBA-03E46396B722}" dt="2021-04-14T13:38:40.604" v="1347" actId="1036"/>
          <ac:spMkLst>
            <pc:docMk/>
            <pc:sldMk cId="247292715" sldId="278"/>
            <ac:spMk id="22" creationId="{AC2E08A8-5682-400A-9A30-193E3A02B05A}"/>
          </ac:spMkLst>
        </pc:spChg>
        <pc:spChg chg="del">
          <ac:chgData name="MAXIMILIAN" userId="509a4c90-06cc-4900-ad9c-b03295774b35" providerId="ADAL" clId="{4642968A-69DB-45F8-BFBA-03E46396B722}" dt="2021-04-20T06:49:02.910" v="2266" actId="478"/>
          <ac:spMkLst>
            <pc:docMk/>
            <pc:sldMk cId="247292715" sldId="278"/>
            <ac:spMk id="23" creationId="{4A42A617-A4E1-4CF6-B7B7-9330C06B6499}"/>
          </ac:spMkLst>
        </pc:spChg>
        <pc:spChg chg="add del mod">
          <ac:chgData name="MAXIMILIAN" userId="509a4c90-06cc-4900-ad9c-b03295774b35" providerId="ADAL" clId="{4642968A-69DB-45F8-BFBA-03E46396B722}" dt="2021-04-20T06:50:51.286" v="2340" actId="478"/>
          <ac:spMkLst>
            <pc:docMk/>
            <pc:sldMk cId="247292715" sldId="278"/>
            <ac:spMk id="24" creationId="{D71B46B5-84E8-4280-9A9F-635757646F09}"/>
          </ac:spMkLst>
        </pc:spChg>
        <pc:spChg chg="add mod">
          <ac:chgData name="MAXIMILIAN" userId="509a4c90-06cc-4900-ad9c-b03295774b35" providerId="ADAL" clId="{4642968A-69DB-45F8-BFBA-03E46396B722}" dt="2021-04-20T06:50:00.690" v="2337" actId="1035"/>
          <ac:spMkLst>
            <pc:docMk/>
            <pc:sldMk cId="247292715" sldId="278"/>
            <ac:spMk id="25" creationId="{B513F468-E8F5-4FDF-8082-D5F0750A317C}"/>
          </ac:spMkLst>
        </pc:spChg>
        <pc:spChg chg="del mod topLvl">
          <ac:chgData name="MAXIMILIAN" userId="509a4c90-06cc-4900-ad9c-b03295774b35" providerId="ADAL" clId="{4642968A-69DB-45F8-BFBA-03E46396B722}" dt="2021-04-14T13:22:02.163" v="1044" actId="478"/>
          <ac:spMkLst>
            <pc:docMk/>
            <pc:sldMk cId="247292715" sldId="278"/>
            <ac:spMk id="26" creationId="{186C2E44-7264-4AFA-982A-005EB30EA242}"/>
          </ac:spMkLst>
        </pc:spChg>
        <pc:spChg chg="add mod">
          <ac:chgData name="MAXIMILIAN" userId="509a4c90-06cc-4900-ad9c-b03295774b35" providerId="ADAL" clId="{4642968A-69DB-45F8-BFBA-03E46396B722}" dt="2021-04-20T06:50:47.988" v="2339"/>
          <ac:spMkLst>
            <pc:docMk/>
            <pc:sldMk cId="247292715" sldId="278"/>
            <ac:spMk id="26" creationId="{45424B3D-A358-4B8A-8271-7801F04B4B7A}"/>
          </ac:spMkLst>
        </pc:spChg>
        <pc:spChg chg="del mod topLvl">
          <ac:chgData name="MAXIMILIAN" userId="509a4c90-06cc-4900-ad9c-b03295774b35" providerId="ADAL" clId="{4642968A-69DB-45F8-BFBA-03E46396B722}" dt="2021-04-14T13:25:04.001" v="1177" actId="478"/>
          <ac:spMkLst>
            <pc:docMk/>
            <pc:sldMk cId="247292715" sldId="278"/>
            <ac:spMk id="27" creationId="{E22B78B9-C1B1-4522-A622-2C12028B85ED}"/>
          </ac:spMkLst>
        </pc:spChg>
        <pc:spChg chg="mod topLvl">
          <ac:chgData name="MAXIMILIAN" userId="509a4c90-06cc-4900-ad9c-b03295774b35" providerId="ADAL" clId="{4642968A-69DB-45F8-BFBA-03E46396B722}" dt="2021-04-14T13:34:25.043" v="1274" actId="164"/>
          <ac:spMkLst>
            <pc:docMk/>
            <pc:sldMk cId="247292715" sldId="278"/>
            <ac:spMk id="28" creationId="{664F8F8D-B948-4DCC-8F69-5894858FF9E4}"/>
          </ac:spMkLst>
        </pc:spChg>
        <pc:spChg chg="mod topLvl">
          <ac:chgData name="MAXIMILIAN" userId="509a4c90-06cc-4900-ad9c-b03295774b35" providerId="ADAL" clId="{4642968A-69DB-45F8-BFBA-03E46396B722}" dt="2021-04-14T13:31:33.257" v="1262" actId="164"/>
          <ac:spMkLst>
            <pc:docMk/>
            <pc:sldMk cId="247292715" sldId="278"/>
            <ac:spMk id="33" creationId="{DCF9BAE8-32AC-47E9-97AE-7590262CE049}"/>
          </ac:spMkLst>
        </pc:spChg>
        <pc:spChg chg="mod">
          <ac:chgData name="MAXIMILIAN" userId="509a4c90-06cc-4900-ad9c-b03295774b35" providerId="ADAL" clId="{4642968A-69DB-45F8-BFBA-03E46396B722}" dt="2021-04-14T13:24:14.280" v="1170"/>
          <ac:spMkLst>
            <pc:docMk/>
            <pc:sldMk cId="247292715" sldId="278"/>
            <ac:spMk id="37" creationId="{BAAD8A20-840C-473A-9D22-E68CB57CAB17}"/>
          </ac:spMkLst>
        </pc:spChg>
        <pc:spChg chg="mod">
          <ac:chgData name="MAXIMILIAN" userId="509a4c90-06cc-4900-ad9c-b03295774b35" providerId="ADAL" clId="{4642968A-69DB-45F8-BFBA-03E46396B722}" dt="2021-04-14T13:24:14.280" v="1170"/>
          <ac:spMkLst>
            <pc:docMk/>
            <pc:sldMk cId="247292715" sldId="278"/>
            <ac:spMk id="38" creationId="{6FAFD920-2FB8-4555-BF3B-DE451E97D39F}"/>
          </ac:spMkLst>
        </pc:spChg>
        <pc:spChg chg="add mod">
          <ac:chgData name="MAXIMILIAN" userId="509a4c90-06cc-4900-ad9c-b03295774b35" providerId="ADAL" clId="{4642968A-69DB-45F8-BFBA-03E46396B722}" dt="2021-04-14T13:38:40.604" v="1347" actId="1036"/>
          <ac:spMkLst>
            <pc:docMk/>
            <pc:sldMk cId="247292715" sldId="278"/>
            <ac:spMk id="40" creationId="{8954E35A-FE95-4CF1-9745-085C7F215C2F}"/>
          </ac:spMkLst>
        </pc:spChg>
        <pc:spChg chg="add mod">
          <ac:chgData name="MAXIMILIAN" userId="509a4c90-06cc-4900-ad9c-b03295774b35" providerId="ADAL" clId="{4642968A-69DB-45F8-BFBA-03E46396B722}" dt="2021-04-14T13:38:40.604" v="1347" actId="1036"/>
          <ac:spMkLst>
            <pc:docMk/>
            <pc:sldMk cId="247292715" sldId="278"/>
            <ac:spMk id="41" creationId="{EFD8CC48-5393-48C4-92B4-7272812DE1B7}"/>
          </ac:spMkLst>
        </pc:spChg>
        <pc:spChg chg="add mod">
          <ac:chgData name="MAXIMILIAN" userId="509a4c90-06cc-4900-ad9c-b03295774b35" providerId="ADAL" clId="{4642968A-69DB-45F8-BFBA-03E46396B722}" dt="2021-04-14T13:38:40.604" v="1347" actId="1036"/>
          <ac:spMkLst>
            <pc:docMk/>
            <pc:sldMk cId="247292715" sldId="278"/>
            <ac:spMk id="42" creationId="{D1B42979-CAFC-4A81-9CD9-7EFB7A904F47}"/>
          </ac:spMkLst>
        </pc:spChg>
        <pc:spChg chg="add mod">
          <ac:chgData name="MAXIMILIAN" userId="509a4c90-06cc-4900-ad9c-b03295774b35" providerId="ADAL" clId="{4642968A-69DB-45F8-BFBA-03E46396B722}" dt="2021-04-14T13:34:25.043" v="1274" actId="164"/>
          <ac:spMkLst>
            <pc:docMk/>
            <pc:sldMk cId="247292715" sldId="278"/>
            <ac:spMk id="45" creationId="{D55FF997-8F4C-4278-98B6-A73C6D4E40BB}"/>
          </ac:spMkLst>
        </pc:spChg>
        <pc:spChg chg="add del mod">
          <ac:chgData name="MAXIMILIAN" userId="509a4c90-06cc-4900-ad9c-b03295774b35" providerId="ADAL" clId="{4642968A-69DB-45F8-BFBA-03E46396B722}" dt="2021-04-14T13:35:56.362" v="1294" actId="478"/>
          <ac:spMkLst>
            <pc:docMk/>
            <pc:sldMk cId="247292715" sldId="278"/>
            <ac:spMk id="47" creationId="{9F5E221C-910F-428E-94DA-807228981BE1}"/>
          </ac:spMkLst>
        </pc:spChg>
        <pc:spChg chg="add del mod">
          <ac:chgData name="MAXIMILIAN" userId="509a4c90-06cc-4900-ad9c-b03295774b35" providerId="ADAL" clId="{4642968A-69DB-45F8-BFBA-03E46396B722}" dt="2021-04-14T13:36:34.333" v="1296" actId="478"/>
          <ac:spMkLst>
            <pc:docMk/>
            <pc:sldMk cId="247292715" sldId="278"/>
            <ac:spMk id="48" creationId="{5F8523FB-D590-4A2A-AF18-8BD4B22D14A0}"/>
          </ac:spMkLst>
        </pc:spChg>
        <pc:spChg chg="add del mod">
          <ac:chgData name="MAXIMILIAN" userId="509a4c90-06cc-4900-ad9c-b03295774b35" providerId="ADAL" clId="{4642968A-69DB-45F8-BFBA-03E46396B722}" dt="2021-04-14T13:37:36.692" v="1307" actId="478"/>
          <ac:spMkLst>
            <pc:docMk/>
            <pc:sldMk cId="247292715" sldId="278"/>
            <ac:spMk id="49" creationId="{5D70235A-92F7-4808-84F5-7F5D2BD3D259}"/>
          </ac:spMkLst>
        </pc:spChg>
        <pc:spChg chg="mod topLvl">
          <ac:chgData name="MAXIMILIAN" userId="509a4c90-06cc-4900-ad9c-b03295774b35" providerId="ADAL" clId="{4642968A-69DB-45F8-BFBA-03E46396B722}" dt="2021-04-14T13:38:02.297" v="1315" actId="164"/>
          <ac:spMkLst>
            <pc:docMk/>
            <pc:sldMk cId="247292715" sldId="278"/>
            <ac:spMk id="51" creationId="{C2C98E5A-D9EF-4EC2-8253-CC12F0DBC3C6}"/>
          </ac:spMkLst>
        </pc:spChg>
        <pc:spChg chg="del mod topLvl">
          <ac:chgData name="MAXIMILIAN" userId="509a4c90-06cc-4900-ad9c-b03295774b35" providerId="ADAL" clId="{4642968A-69DB-45F8-BFBA-03E46396B722}" dt="2021-04-14T13:36:50.736" v="1302" actId="478"/>
          <ac:spMkLst>
            <pc:docMk/>
            <pc:sldMk cId="247292715" sldId="278"/>
            <ac:spMk id="52" creationId="{839B1175-48E7-41D0-A74F-03EA84CC565A}"/>
          </ac:spMkLst>
        </pc:spChg>
        <pc:spChg chg="add mod">
          <ac:chgData name="MAXIMILIAN" userId="509a4c90-06cc-4900-ad9c-b03295774b35" providerId="ADAL" clId="{4642968A-69DB-45F8-BFBA-03E46396B722}" dt="2021-04-14T13:38:02.297" v="1315" actId="164"/>
          <ac:spMkLst>
            <pc:docMk/>
            <pc:sldMk cId="247292715" sldId="278"/>
            <ac:spMk id="53" creationId="{6DF01004-164D-42F0-A54F-5C604E27FE51}"/>
          </ac:spMkLst>
        </pc:spChg>
        <pc:grpChg chg="mod">
          <ac:chgData name="MAXIMILIAN" userId="509a4c90-06cc-4900-ad9c-b03295774b35" providerId="ADAL" clId="{4642968A-69DB-45F8-BFBA-03E46396B722}" dt="2021-04-20T06:50:00.690" v="2337" actId="1035"/>
          <ac:grpSpMkLst>
            <pc:docMk/>
            <pc:sldMk cId="247292715" sldId="278"/>
            <ac:grpSpMk id="2" creationId="{0051E193-25ED-450D-80AC-A798218E42C6}"/>
          </ac:grpSpMkLst>
        </pc:grpChg>
        <pc:grpChg chg="add del mod">
          <ac:chgData name="MAXIMILIAN" userId="509a4c90-06cc-4900-ad9c-b03295774b35" providerId="ADAL" clId="{4642968A-69DB-45F8-BFBA-03E46396B722}" dt="2021-04-14T13:07:28.015" v="872" actId="165"/>
          <ac:grpSpMkLst>
            <pc:docMk/>
            <pc:sldMk cId="247292715" sldId="278"/>
            <ac:grpSpMk id="11" creationId="{84DAD4A2-4B70-4A6D-A9F5-8DC0ACB2081D}"/>
          </ac:grpSpMkLst>
        </pc:grpChg>
        <pc:grpChg chg="del mod topLvl">
          <ac:chgData name="MAXIMILIAN" userId="509a4c90-06cc-4900-ad9c-b03295774b35" providerId="ADAL" clId="{4642968A-69DB-45F8-BFBA-03E46396B722}" dt="2021-04-14T13:16:59.867" v="877" actId="478"/>
          <ac:grpSpMkLst>
            <pc:docMk/>
            <pc:sldMk cId="247292715" sldId="278"/>
            <ac:grpSpMk id="13" creationId="{F08DDDE5-475B-4450-BC75-FD62E3783167}"/>
          </ac:grpSpMkLst>
        </pc:grpChg>
        <pc:grpChg chg="del mod topLvl">
          <ac:chgData name="MAXIMILIAN" userId="509a4c90-06cc-4900-ad9c-b03295774b35" providerId="ADAL" clId="{4642968A-69DB-45F8-BFBA-03E46396B722}" dt="2021-04-14T13:22:17.180" v="1057" actId="478"/>
          <ac:grpSpMkLst>
            <pc:docMk/>
            <pc:sldMk cId="247292715" sldId="278"/>
            <ac:grpSpMk id="14" creationId="{1069954D-87A8-442A-930B-2ED7D81F50D0}"/>
          </ac:grpSpMkLst>
        </pc:grpChg>
        <pc:grpChg chg="add del mod">
          <ac:chgData name="MAXIMILIAN" userId="509a4c90-06cc-4900-ad9c-b03295774b35" providerId="ADAL" clId="{4642968A-69DB-45F8-BFBA-03E46396B722}" dt="2021-04-14T13:21:58.764" v="1043" actId="165"/>
          <ac:grpSpMkLst>
            <pc:docMk/>
            <pc:sldMk cId="247292715" sldId="278"/>
            <ac:grpSpMk id="24" creationId="{A619555D-7A0C-4B2D-8367-1C4FA49D811C}"/>
          </ac:grpSpMkLst>
        </pc:grpChg>
        <pc:grpChg chg="del mod topLvl">
          <ac:chgData name="MAXIMILIAN" userId="509a4c90-06cc-4900-ad9c-b03295774b35" providerId="ADAL" clId="{4642968A-69DB-45F8-BFBA-03E46396B722}" dt="2021-04-14T13:25:00.020" v="1176" actId="165"/>
          <ac:grpSpMkLst>
            <pc:docMk/>
            <pc:sldMk cId="247292715" sldId="278"/>
            <ac:grpSpMk id="25" creationId="{5737DB6A-A780-45A2-BD92-7056042CA3F2}"/>
          </ac:grpSpMkLst>
        </pc:grpChg>
        <pc:grpChg chg="del mod topLvl">
          <ac:chgData name="MAXIMILIAN" userId="509a4c90-06cc-4900-ad9c-b03295774b35" providerId="ADAL" clId="{4642968A-69DB-45F8-BFBA-03E46396B722}" dt="2021-04-14T13:33:53.333" v="1272" actId="478"/>
          <ac:grpSpMkLst>
            <pc:docMk/>
            <pc:sldMk cId="247292715" sldId="278"/>
            <ac:grpSpMk id="29" creationId="{39CC67D5-8490-44A0-BD85-AE48906CF8EB}"/>
          </ac:grpSpMkLst>
        </pc:grpChg>
        <pc:grpChg chg="add del mod">
          <ac:chgData name="MAXIMILIAN" userId="509a4c90-06cc-4900-ad9c-b03295774b35" providerId="ADAL" clId="{4642968A-69DB-45F8-BFBA-03E46396B722}" dt="2021-04-14T13:31:20.497" v="1260" actId="165"/>
          <ac:grpSpMkLst>
            <pc:docMk/>
            <pc:sldMk cId="247292715" sldId="278"/>
            <ac:grpSpMk id="32" creationId="{AF3257CD-C413-4803-AC6F-99F8F1475C44}"/>
          </ac:grpSpMkLst>
        </pc:grpChg>
        <pc:grpChg chg="add del mod">
          <ac:chgData name="MAXIMILIAN" userId="509a4c90-06cc-4900-ad9c-b03295774b35" providerId="ADAL" clId="{4642968A-69DB-45F8-BFBA-03E46396B722}" dt="2021-04-14T13:38:32.012" v="1320" actId="478"/>
          <ac:grpSpMkLst>
            <pc:docMk/>
            <pc:sldMk cId="247292715" sldId="278"/>
            <ac:grpSpMk id="35" creationId="{CDC4F406-86CC-416C-B40D-89F836C48955}"/>
          </ac:grpSpMkLst>
        </pc:grpChg>
        <pc:grpChg chg="mod">
          <ac:chgData name="MAXIMILIAN" userId="509a4c90-06cc-4900-ad9c-b03295774b35" providerId="ADAL" clId="{4642968A-69DB-45F8-BFBA-03E46396B722}" dt="2021-04-14T13:24:14.280" v="1170"/>
          <ac:grpSpMkLst>
            <pc:docMk/>
            <pc:sldMk cId="247292715" sldId="278"/>
            <ac:grpSpMk id="36" creationId="{2DA47B13-1998-4079-9E83-B99A1B2CF142}"/>
          </ac:grpSpMkLst>
        </pc:grpChg>
        <pc:grpChg chg="add del mod">
          <ac:chgData name="MAXIMILIAN" userId="509a4c90-06cc-4900-ad9c-b03295774b35" providerId="ADAL" clId="{4642968A-69DB-45F8-BFBA-03E46396B722}" dt="2021-04-14T13:32:59.626" v="1263" actId="165"/>
          <ac:grpSpMkLst>
            <pc:docMk/>
            <pc:sldMk cId="247292715" sldId="278"/>
            <ac:grpSpMk id="43" creationId="{C7199144-E65C-4D19-BA25-D27F08DAA97F}"/>
          </ac:grpSpMkLst>
        </pc:grpChg>
        <pc:grpChg chg="add mod">
          <ac:chgData name="MAXIMILIAN" userId="509a4c90-06cc-4900-ad9c-b03295774b35" providerId="ADAL" clId="{4642968A-69DB-45F8-BFBA-03E46396B722}" dt="2021-04-14T13:38:40.604" v="1347" actId="1036"/>
          <ac:grpSpMkLst>
            <pc:docMk/>
            <pc:sldMk cId="247292715" sldId="278"/>
            <ac:grpSpMk id="44" creationId="{E920BF6E-D75B-497F-A567-303BAFC69D24}"/>
          </ac:grpSpMkLst>
        </pc:grpChg>
        <pc:grpChg chg="add mod">
          <ac:chgData name="MAXIMILIAN" userId="509a4c90-06cc-4900-ad9c-b03295774b35" providerId="ADAL" clId="{4642968A-69DB-45F8-BFBA-03E46396B722}" dt="2021-04-14T13:38:40.604" v="1347" actId="1036"/>
          <ac:grpSpMkLst>
            <pc:docMk/>
            <pc:sldMk cId="247292715" sldId="278"/>
            <ac:grpSpMk id="46" creationId="{D37587FB-3FE4-46C6-A5A9-A0C962D1D8F2}"/>
          </ac:grpSpMkLst>
        </pc:grpChg>
        <pc:grpChg chg="add del mod">
          <ac:chgData name="MAXIMILIAN" userId="509a4c90-06cc-4900-ad9c-b03295774b35" providerId="ADAL" clId="{4642968A-69DB-45F8-BFBA-03E46396B722}" dt="2021-04-14T13:36:47.684" v="1301" actId="165"/>
          <ac:grpSpMkLst>
            <pc:docMk/>
            <pc:sldMk cId="247292715" sldId="278"/>
            <ac:grpSpMk id="50" creationId="{D8B50391-90B7-4CE9-A214-E34EAD9894E3}"/>
          </ac:grpSpMkLst>
        </pc:grpChg>
        <pc:grpChg chg="add mod">
          <ac:chgData name="MAXIMILIAN" userId="509a4c90-06cc-4900-ad9c-b03295774b35" providerId="ADAL" clId="{4642968A-69DB-45F8-BFBA-03E46396B722}" dt="2021-04-14T13:38:40.604" v="1347" actId="1036"/>
          <ac:grpSpMkLst>
            <pc:docMk/>
            <pc:sldMk cId="247292715" sldId="278"/>
            <ac:grpSpMk id="54" creationId="{64B28FC8-E61C-4256-81C1-BC691FCCA151}"/>
          </ac:grpSpMkLst>
        </pc:grpChg>
        <pc:picChg chg="del mod">
          <ac:chgData name="MAXIMILIAN" userId="509a4c90-06cc-4900-ad9c-b03295774b35" providerId="ADAL" clId="{4642968A-69DB-45F8-BFBA-03E46396B722}" dt="2021-04-14T13:22:32.938" v="1061" actId="478"/>
          <ac:picMkLst>
            <pc:docMk/>
            <pc:sldMk cId="247292715" sldId="278"/>
            <ac:picMk id="7" creationId="{B318C556-A303-4C52-A589-705F85863D43}"/>
          </ac:picMkLst>
        </pc:picChg>
        <pc:picChg chg="mod">
          <ac:chgData name="MAXIMILIAN" userId="509a4c90-06cc-4900-ad9c-b03295774b35" providerId="ADAL" clId="{4642968A-69DB-45F8-BFBA-03E46396B722}" dt="2021-04-14T13:07:28.015" v="872" actId="165"/>
          <ac:picMkLst>
            <pc:docMk/>
            <pc:sldMk cId="247292715" sldId="278"/>
            <ac:picMk id="16" creationId="{F3E12216-FE12-43BC-A0C2-466D9152502B}"/>
          </ac:picMkLst>
        </pc:picChg>
        <pc:picChg chg="mod">
          <ac:chgData name="MAXIMILIAN" userId="509a4c90-06cc-4900-ad9c-b03295774b35" providerId="ADAL" clId="{4642968A-69DB-45F8-BFBA-03E46396B722}" dt="2021-04-14T13:07:28.015" v="872" actId="165"/>
          <ac:picMkLst>
            <pc:docMk/>
            <pc:sldMk cId="247292715" sldId="278"/>
            <ac:picMk id="18" creationId="{64C80DE1-97D7-46FE-96C3-66E524ECEFB5}"/>
          </ac:picMkLst>
        </pc:picChg>
        <pc:picChg chg="add del mod">
          <ac:chgData name="MAXIMILIAN" userId="509a4c90-06cc-4900-ad9c-b03295774b35" providerId="ADAL" clId="{4642968A-69DB-45F8-BFBA-03E46396B722}" dt="2021-04-14T13:21:52.819" v="1041" actId="478"/>
          <ac:picMkLst>
            <pc:docMk/>
            <pc:sldMk cId="247292715" sldId="278"/>
            <ac:picMk id="23" creationId="{42B02820-AB20-47BD-A192-CAA0FCFACF9A}"/>
          </ac:picMkLst>
        </pc:picChg>
        <pc:picChg chg="mod">
          <ac:chgData name="MAXIMILIAN" userId="509a4c90-06cc-4900-ad9c-b03295774b35" providerId="ADAL" clId="{4642968A-69DB-45F8-BFBA-03E46396B722}" dt="2021-04-14T13:32:59.626" v="1263" actId="165"/>
          <ac:picMkLst>
            <pc:docMk/>
            <pc:sldMk cId="247292715" sldId="278"/>
            <ac:picMk id="30" creationId="{DFEE8252-78E2-493E-82BE-984F2B9A25E1}"/>
          </ac:picMkLst>
        </pc:picChg>
        <pc:picChg chg="mod">
          <ac:chgData name="MAXIMILIAN" userId="509a4c90-06cc-4900-ad9c-b03295774b35" providerId="ADAL" clId="{4642968A-69DB-45F8-BFBA-03E46396B722}" dt="2021-04-14T13:32:59.626" v="1263" actId="165"/>
          <ac:picMkLst>
            <pc:docMk/>
            <pc:sldMk cId="247292715" sldId="278"/>
            <ac:picMk id="31" creationId="{AFD97FD1-8E9F-408E-850A-4E95D6D736C3}"/>
          </ac:picMkLst>
        </pc:picChg>
        <pc:picChg chg="mod topLvl">
          <ac:chgData name="MAXIMILIAN" userId="509a4c90-06cc-4900-ad9c-b03295774b35" providerId="ADAL" clId="{4642968A-69DB-45F8-BFBA-03E46396B722}" dt="2021-04-14T13:31:33.257" v="1262" actId="164"/>
          <ac:picMkLst>
            <pc:docMk/>
            <pc:sldMk cId="247292715" sldId="278"/>
            <ac:picMk id="34" creationId="{A12954C7-863A-4938-8071-4BE335F3F3F8}"/>
          </ac:picMkLst>
        </pc:picChg>
        <pc:picChg chg="mod">
          <ac:chgData name="MAXIMILIAN" userId="509a4c90-06cc-4900-ad9c-b03295774b35" providerId="ADAL" clId="{4642968A-69DB-45F8-BFBA-03E46396B722}" dt="2021-04-14T13:24:14.280" v="1170"/>
          <ac:picMkLst>
            <pc:docMk/>
            <pc:sldMk cId="247292715" sldId="278"/>
            <ac:picMk id="39" creationId="{F6B2586E-9073-4D05-B915-CE5B4ACC602E}"/>
          </ac:picMkLst>
        </pc:picChg>
      </pc:sldChg>
      <pc:sldChg chg="ord">
        <pc:chgData name="MAXIMILIAN" userId="509a4c90-06cc-4900-ad9c-b03295774b35" providerId="ADAL" clId="{4642968A-69DB-45F8-BFBA-03E46396B722}" dt="2021-04-04T14:49:29.145" v="326"/>
        <pc:sldMkLst>
          <pc:docMk/>
          <pc:sldMk cId="133729219" sldId="280"/>
        </pc:sldMkLst>
      </pc:sldChg>
      <pc:sldChg chg="addSp delSp modSp mod">
        <pc:chgData name="MAXIMILIAN" userId="509a4c90-06cc-4900-ad9c-b03295774b35" providerId="ADAL" clId="{4642968A-69DB-45F8-BFBA-03E46396B722}" dt="2021-04-14T13:44:01.137" v="1349" actId="164"/>
        <pc:sldMkLst>
          <pc:docMk/>
          <pc:sldMk cId="3432466772" sldId="283"/>
        </pc:sldMkLst>
        <pc:grpChg chg="add mod">
          <ac:chgData name="MAXIMILIAN" userId="509a4c90-06cc-4900-ad9c-b03295774b35" providerId="ADAL" clId="{4642968A-69DB-45F8-BFBA-03E46396B722}" dt="2021-04-14T13:44:01.137" v="1349" actId="164"/>
          <ac:grpSpMkLst>
            <pc:docMk/>
            <pc:sldMk cId="3432466772" sldId="283"/>
            <ac:grpSpMk id="6" creationId="{C0ED49FE-9D37-4951-94FB-A147E9C4A81B}"/>
          </ac:grpSpMkLst>
        </pc:grpChg>
        <pc:grpChg chg="del mod">
          <ac:chgData name="MAXIMILIAN" userId="509a4c90-06cc-4900-ad9c-b03295774b35" providerId="ADAL" clId="{4642968A-69DB-45F8-BFBA-03E46396B722}" dt="2021-04-14T13:43:58.052" v="1348" actId="165"/>
          <ac:grpSpMkLst>
            <pc:docMk/>
            <pc:sldMk cId="3432466772" sldId="283"/>
            <ac:grpSpMk id="24" creationId="{7B4921BB-1311-4494-BE95-6BCCCE0F002F}"/>
          </ac:grpSpMkLst>
        </pc:grpChg>
        <pc:cxnChg chg="mod topLvl">
          <ac:chgData name="MAXIMILIAN" userId="509a4c90-06cc-4900-ad9c-b03295774b35" providerId="ADAL" clId="{4642968A-69DB-45F8-BFBA-03E46396B722}" dt="2021-04-14T13:44:01.137" v="1349" actId="164"/>
          <ac:cxnSpMkLst>
            <pc:docMk/>
            <pc:sldMk cId="3432466772" sldId="283"/>
            <ac:cxnSpMk id="21" creationId="{BDBA1DCF-BE25-4716-8715-BF29D802C954}"/>
          </ac:cxnSpMkLst>
        </pc:cxnChg>
        <pc:cxnChg chg="mod topLvl">
          <ac:chgData name="MAXIMILIAN" userId="509a4c90-06cc-4900-ad9c-b03295774b35" providerId="ADAL" clId="{4642968A-69DB-45F8-BFBA-03E46396B722}" dt="2021-04-14T13:44:01.137" v="1349" actId="164"/>
          <ac:cxnSpMkLst>
            <pc:docMk/>
            <pc:sldMk cId="3432466772" sldId="283"/>
            <ac:cxnSpMk id="23" creationId="{42ED3027-FDE4-4FF3-A256-7887F5D0566C}"/>
          </ac:cxnSpMkLst>
        </pc:cxnChg>
      </pc:sldChg>
      <pc:sldChg chg="modSp">
        <pc:chgData name="MAXIMILIAN" userId="509a4c90-06cc-4900-ad9c-b03295774b35" providerId="ADAL" clId="{4642968A-69DB-45F8-BFBA-03E46396B722}" dt="2021-04-19T14:46:23.444" v="1838"/>
        <pc:sldMkLst>
          <pc:docMk/>
          <pc:sldMk cId="3541145157" sldId="286"/>
        </pc:sldMkLst>
        <pc:picChg chg="mod">
          <ac:chgData name="MAXIMILIAN" userId="509a4c90-06cc-4900-ad9c-b03295774b35" providerId="ADAL" clId="{4642968A-69DB-45F8-BFBA-03E46396B722}" dt="2021-04-19T14:46:23.444" v="1838"/>
          <ac:picMkLst>
            <pc:docMk/>
            <pc:sldMk cId="3541145157" sldId="286"/>
            <ac:picMk id="1032" creationId="{BE8B471E-9818-47D4-8C7E-964FCE6E7431}"/>
          </ac:picMkLst>
        </pc:picChg>
      </pc:sldChg>
      <pc:sldChg chg="modSp mod">
        <pc:chgData name="MAXIMILIAN" userId="509a4c90-06cc-4900-ad9c-b03295774b35" providerId="ADAL" clId="{4642968A-69DB-45F8-BFBA-03E46396B722}" dt="2021-04-04T14:38:36.663" v="2" actId="6549"/>
        <pc:sldMkLst>
          <pc:docMk/>
          <pc:sldMk cId="95621537" sldId="287"/>
        </pc:sldMkLst>
        <pc:spChg chg="mod">
          <ac:chgData name="MAXIMILIAN" userId="509a4c90-06cc-4900-ad9c-b03295774b35" providerId="ADAL" clId="{4642968A-69DB-45F8-BFBA-03E46396B722}" dt="2021-04-04T14:38:36.663" v="2" actId="6549"/>
          <ac:spMkLst>
            <pc:docMk/>
            <pc:sldMk cId="95621537" sldId="287"/>
            <ac:spMk id="18" creationId="{D37BEF02-E1A2-4F6B-94C5-4FC836160AF8}"/>
          </ac:spMkLst>
        </pc:spChg>
        <pc:spChg chg="mod">
          <ac:chgData name="MAXIMILIAN" userId="509a4c90-06cc-4900-ad9c-b03295774b35" providerId="ADAL" clId="{4642968A-69DB-45F8-BFBA-03E46396B722}" dt="2021-04-04T14:38:32.235" v="1" actId="1076"/>
          <ac:spMkLst>
            <pc:docMk/>
            <pc:sldMk cId="95621537" sldId="287"/>
            <ac:spMk id="23" creationId="{1A10C7CD-F54C-409B-9DC2-660CA3BBAB5C}"/>
          </ac:spMkLst>
        </pc:spChg>
      </pc:sldChg>
      <pc:sldChg chg="addSp delSp modSp add del mod ord">
        <pc:chgData name="MAXIMILIAN" userId="509a4c90-06cc-4900-ad9c-b03295774b35" providerId="ADAL" clId="{4642968A-69DB-45F8-BFBA-03E46396B722}" dt="2021-04-05T13:40:50.898" v="681" actId="47"/>
        <pc:sldMkLst>
          <pc:docMk/>
          <pc:sldMk cId="4064424928" sldId="289"/>
        </pc:sldMkLst>
        <pc:spChg chg="del">
          <ac:chgData name="MAXIMILIAN" userId="509a4c90-06cc-4900-ad9c-b03295774b35" providerId="ADAL" clId="{4642968A-69DB-45F8-BFBA-03E46396B722}" dt="2021-04-04T14:44:07.170" v="5" actId="478"/>
          <ac:spMkLst>
            <pc:docMk/>
            <pc:sldMk cId="4064424928" sldId="289"/>
            <ac:spMk id="2" creationId="{D3E21261-FD91-4B5E-8D00-15CE102A43F7}"/>
          </ac:spMkLst>
        </pc:spChg>
        <pc:spChg chg="del">
          <ac:chgData name="MAXIMILIAN" userId="509a4c90-06cc-4900-ad9c-b03295774b35" providerId="ADAL" clId="{4642968A-69DB-45F8-BFBA-03E46396B722}" dt="2021-04-04T14:44:03.968" v="4" actId="478"/>
          <ac:spMkLst>
            <pc:docMk/>
            <pc:sldMk cId="4064424928" sldId="289"/>
            <ac:spMk id="6" creationId="{1B48EC53-3ABF-4090-A5FF-CA72ED814C21}"/>
          </ac:spMkLst>
        </pc:spChg>
        <pc:spChg chg="add del mod">
          <ac:chgData name="MAXIMILIAN" userId="509a4c90-06cc-4900-ad9c-b03295774b35" providerId="ADAL" clId="{4642968A-69DB-45F8-BFBA-03E46396B722}" dt="2021-04-04T14:54:53.149" v="399" actId="478"/>
          <ac:spMkLst>
            <pc:docMk/>
            <pc:sldMk cId="4064424928" sldId="289"/>
            <ac:spMk id="8" creationId="{9B65004E-952C-4728-8DD6-FE4331FB5518}"/>
          </ac:spMkLst>
        </pc:spChg>
        <pc:spChg chg="add mod">
          <ac:chgData name="MAXIMILIAN" userId="509a4c90-06cc-4900-ad9c-b03295774b35" providerId="ADAL" clId="{4642968A-69DB-45F8-BFBA-03E46396B722}" dt="2021-04-04T14:55:57.763" v="422" actId="403"/>
          <ac:spMkLst>
            <pc:docMk/>
            <pc:sldMk cId="4064424928" sldId="289"/>
            <ac:spMk id="9" creationId="{3B1CB5E5-3B54-411A-A2DF-ECCE8BC49BD9}"/>
          </ac:spMkLst>
        </pc:spChg>
        <pc:spChg chg="add mod">
          <ac:chgData name="MAXIMILIAN" userId="509a4c90-06cc-4900-ad9c-b03295774b35" providerId="ADAL" clId="{4642968A-69DB-45F8-BFBA-03E46396B722}" dt="2021-04-04T14:54:16.931" v="367" actId="1035"/>
          <ac:spMkLst>
            <pc:docMk/>
            <pc:sldMk cId="4064424928" sldId="289"/>
            <ac:spMk id="10" creationId="{8148CFF4-ABF8-408A-8E52-07F70FE62E5C}"/>
          </ac:spMkLst>
        </pc:spChg>
        <pc:spChg chg="add mod">
          <ac:chgData name="MAXIMILIAN" userId="509a4c90-06cc-4900-ad9c-b03295774b35" providerId="ADAL" clId="{4642968A-69DB-45F8-BFBA-03E46396B722}" dt="2021-04-04T14:54:16.931" v="367" actId="1035"/>
          <ac:spMkLst>
            <pc:docMk/>
            <pc:sldMk cId="4064424928" sldId="289"/>
            <ac:spMk id="11" creationId="{4071FA11-01FD-4C08-ADF1-D7B3FC48FB5F}"/>
          </ac:spMkLst>
        </pc:spChg>
        <pc:spChg chg="add mod">
          <ac:chgData name="MAXIMILIAN" userId="509a4c90-06cc-4900-ad9c-b03295774b35" providerId="ADAL" clId="{4642968A-69DB-45F8-BFBA-03E46396B722}" dt="2021-04-04T14:54:16.931" v="367" actId="1035"/>
          <ac:spMkLst>
            <pc:docMk/>
            <pc:sldMk cId="4064424928" sldId="289"/>
            <ac:spMk id="12" creationId="{013DEC5A-8884-4635-B038-CC3842C82B6A}"/>
          </ac:spMkLst>
        </pc:spChg>
        <pc:spChg chg="add mod">
          <ac:chgData name="MAXIMILIAN" userId="509a4c90-06cc-4900-ad9c-b03295774b35" providerId="ADAL" clId="{4642968A-69DB-45F8-BFBA-03E46396B722}" dt="2021-04-04T14:54:16.931" v="367" actId="1035"/>
          <ac:spMkLst>
            <pc:docMk/>
            <pc:sldMk cId="4064424928" sldId="289"/>
            <ac:spMk id="13" creationId="{12A4E1F3-E3BD-417E-842D-1F1D37257F11}"/>
          </ac:spMkLst>
        </pc:spChg>
        <pc:spChg chg="add mod">
          <ac:chgData name="MAXIMILIAN" userId="509a4c90-06cc-4900-ad9c-b03295774b35" providerId="ADAL" clId="{4642968A-69DB-45F8-BFBA-03E46396B722}" dt="2021-04-04T14:54:16.931" v="367" actId="1035"/>
          <ac:spMkLst>
            <pc:docMk/>
            <pc:sldMk cId="4064424928" sldId="289"/>
            <ac:spMk id="14" creationId="{E9E759D2-4D09-42CD-8DCA-21DBE012A97C}"/>
          </ac:spMkLst>
        </pc:spChg>
        <pc:spChg chg="add mod">
          <ac:chgData name="MAXIMILIAN" userId="509a4c90-06cc-4900-ad9c-b03295774b35" providerId="ADAL" clId="{4642968A-69DB-45F8-BFBA-03E46396B722}" dt="2021-04-04T14:54:16.931" v="367" actId="1035"/>
          <ac:spMkLst>
            <pc:docMk/>
            <pc:sldMk cId="4064424928" sldId="289"/>
            <ac:spMk id="15" creationId="{333447FF-EA21-4565-A55C-27845BC43914}"/>
          </ac:spMkLst>
        </pc:spChg>
        <pc:picChg chg="add mod">
          <ac:chgData name="MAXIMILIAN" userId="509a4c90-06cc-4900-ad9c-b03295774b35" providerId="ADAL" clId="{4642968A-69DB-45F8-BFBA-03E46396B722}" dt="2021-04-04T14:55:26.508" v="418" actId="1035"/>
          <ac:picMkLst>
            <pc:docMk/>
            <pc:sldMk cId="4064424928" sldId="289"/>
            <ac:picMk id="16" creationId="{BF7BD72A-E754-41CF-82CE-AAA54C764061}"/>
          </ac:picMkLst>
        </pc:picChg>
        <pc:picChg chg="add mod">
          <ac:chgData name="MAXIMILIAN" userId="509a4c90-06cc-4900-ad9c-b03295774b35" providerId="ADAL" clId="{4642968A-69DB-45F8-BFBA-03E46396B722}" dt="2021-04-04T14:55:26.508" v="418" actId="1035"/>
          <ac:picMkLst>
            <pc:docMk/>
            <pc:sldMk cId="4064424928" sldId="289"/>
            <ac:picMk id="17" creationId="{23F979FB-8255-458F-80F1-C49FBD87FDA7}"/>
          </ac:picMkLst>
        </pc:picChg>
        <pc:picChg chg="add mod">
          <ac:chgData name="MAXIMILIAN" userId="509a4c90-06cc-4900-ad9c-b03295774b35" providerId="ADAL" clId="{4642968A-69DB-45F8-BFBA-03E46396B722}" dt="2021-04-04T14:55:31.611" v="419" actId="1076"/>
          <ac:picMkLst>
            <pc:docMk/>
            <pc:sldMk cId="4064424928" sldId="289"/>
            <ac:picMk id="18" creationId="{F8459930-1686-480C-8842-4A7BA734CE90}"/>
          </ac:picMkLst>
        </pc:picChg>
      </pc:sldChg>
      <pc:sldChg chg="addSp delSp modSp add mod ord modAnim modNotesTx">
        <pc:chgData name="MAXIMILIAN" userId="509a4c90-06cc-4900-ad9c-b03295774b35" providerId="ADAL" clId="{4642968A-69DB-45F8-BFBA-03E46396B722}" dt="2021-04-20T10:39:33.845" v="3639" actId="478"/>
        <pc:sldMkLst>
          <pc:docMk/>
          <pc:sldMk cId="3405873328" sldId="290"/>
        </pc:sldMkLst>
        <pc:spChg chg="mod topLvl">
          <ac:chgData name="MAXIMILIAN" userId="509a4c90-06cc-4900-ad9c-b03295774b35" providerId="ADAL" clId="{4642968A-69DB-45F8-BFBA-03E46396B722}" dt="2021-04-20T10:39:27.916" v="3637" actId="165"/>
          <ac:spMkLst>
            <pc:docMk/>
            <pc:sldMk cId="3405873328" sldId="290"/>
            <ac:spMk id="9" creationId="{3B1CB5E5-3B54-411A-A2DF-ECCE8BC49BD9}"/>
          </ac:spMkLst>
        </pc:spChg>
        <pc:spChg chg="mod">
          <ac:chgData name="MAXIMILIAN" userId="509a4c90-06cc-4900-ad9c-b03295774b35" providerId="ADAL" clId="{4642968A-69DB-45F8-BFBA-03E46396B722}" dt="2021-04-20T10:39:27.916" v="3637" actId="165"/>
          <ac:spMkLst>
            <pc:docMk/>
            <pc:sldMk cId="3405873328" sldId="290"/>
            <ac:spMk id="10" creationId="{8148CFF4-ABF8-408A-8E52-07F70FE62E5C}"/>
          </ac:spMkLst>
        </pc:spChg>
        <pc:spChg chg="mod">
          <ac:chgData name="MAXIMILIAN" userId="509a4c90-06cc-4900-ad9c-b03295774b35" providerId="ADAL" clId="{4642968A-69DB-45F8-BFBA-03E46396B722}" dt="2021-04-20T10:39:27.916" v="3637" actId="165"/>
          <ac:spMkLst>
            <pc:docMk/>
            <pc:sldMk cId="3405873328" sldId="290"/>
            <ac:spMk id="11" creationId="{4071FA11-01FD-4C08-ADF1-D7B3FC48FB5F}"/>
          </ac:spMkLst>
        </pc:spChg>
        <pc:spChg chg="mod">
          <ac:chgData name="MAXIMILIAN" userId="509a4c90-06cc-4900-ad9c-b03295774b35" providerId="ADAL" clId="{4642968A-69DB-45F8-BFBA-03E46396B722}" dt="2021-04-20T10:39:27.916" v="3637" actId="165"/>
          <ac:spMkLst>
            <pc:docMk/>
            <pc:sldMk cId="3405873328" sldId="290"/>
            <ac:spMk id="12" creationId="{013DEC5A-8884-4635-B038-CC3842C82B6A}"/>
          </ac:spMkLst>
        </pc:spChg>
        <pc:spChg chg="mod">
          <ac:chgData name="MAXIMILIAN" userId="509a4c90-06cc-4900-ad9c-b03295774b35" providerId="ADAL" clId="{4642968A-69DB-45F8-BFBA-03E46396B722}" dt="2021-04-20T10:39:27.916" v="3637" actId="165"/>
          <ac:spMkLst>
            <pc:docMk/>
            <pc:sldMk cId="3405873328" sldId="290"/>
            <ac:spMk id="13" creationId="{12A4E1F3-E3BD-417E-842D-1F1D37257F11}"/>
          </ac:spMkLst>
        </pc:spChg>
        <pc:spChg chg="mod">
          <ac:chgData name="MAXIMILIAN" userId="509a4c90-06cc-4900-ad9c-b03295774b35" providerId="ADAL" clId="{4642968A-69DB-45F8-BFBA-03E46396B722}" dt="2021-04-20T10:39:27.916" v="3637" actId="165"/>
          <ac:spMkLst>
            <pc:docMk/>
            <pc:sldMk cId="3405873328" sldId="290"/>
            <ac:spMk id="14" creationId="{E9E759D2-4D09-42CD-8DCA-21DBE012A97C}"/>
          </ac:spMkLst>
        </pc:spChg>
        <pc:spChg chg="mod">
          <ac:chgData name="MAXIMILIAN" userId="509a4c90-06cc-4900-ad9c-b03295774b35" providerId="ADAL" clId="{4642968A-69DB-45F8-BFBA-03E46396B722}" dt="2021-04-20T10:39:27.916" v="3637" actId="165"/>
          <ac:spMkLst>
            <pc:docMk/>
            <pc:sldMk cId="3405873328" sldId="290"/>
            <ac:spMk id="15" creationId="{333447FF-EA21-4565-A55C-27845BC43914}"/>
          </ac:spMkLst>
        </pc:spChg>
        <pc:grpChg chg="add del mod topLvl">
          <ac:chgData name="MAXIMILIAN" userId="509a4c90-06cc-4900-ad9c-b03295774b35" providerId="ADAL" clId="{4642968A-69DB-45F8-BFBA-03E46396B722}" dt="2021-04-20T10:39:31.537" v="3638" actId="478"/>
          <ac:grpSpMkLst>
            <pc:docMk/>
            <pc:sldMk cId="3405873328" sldId="290"/>
            <ac:grpSpMk id="2" creationId="{19E413E1-2432-4694-9CDE-591818109E5A}"/>
          </ac:grpSpMkLst>
        </pc:grpChg>
        <pc:grpChg chg="del">
          <ac:chgData name="MAXIMILIAN" userId="509a4c90-06cc-4900-ad9c-b03295774b35" providerId="ADAL" clId="{4642968A-69DB-45F8-BFBA-03E46396B722}" dt="2021-04-20T10:39:27.916" v="3637" actId="165"/>
          <ac:grpSpMkLst>
            <pc:docMk/>
            <pc:sldMk cId="3405873328" sldId="290"/>
            <ac:grpSpMk id="3" creationId="{E8287DDE-6319-47CD-A033-EAA9DCE4AF45}"/>
          </ac:grpSpMkLst>
        </pc:grpChg>
        <pc:grpChg chg="add del mod">
          <ac:chgData name="MAXIMILIAN" userId="509a4c90-06cc-4900-ad9c-b03295774b35" providerId="ADAL" clId="{4642968A-69DB-45F8-BFBA-03E46396B722}" dt="2021-04-18T21:04:42.716" v="1398" actId="165"/>
          <ac:grpSpMkLst>
            <pc:docMk/>
            <pc:sldMk cId="3405873328" sldId="290"/>
            <ac:grpSpMk id="6" creationId="{4B47EC7E-CD4B-405B-81C1-3F742A09AD3B}"/>
          </ac:grpSpMkLst>
        </pc:grpChg>
        <pc:grpChg chg="add mod topLvl">
          <ac:chgData name="MAXIMILIAN" userId="509a4c90-06cc-4900-ad9c-b03295774b35" providerId="ADAL" clId="{4642968A-69DB-45F8-BFBA-03E46396B722}" dt="2021-04-20T10:39:27.916" v="3637" actId="165"/>
          <ac:grpSpMkLst>
            <pc:docMk/>
            <pc:sldMk cId="3405873328" sldId="290"/>
            <ac:grpSpMk id="8" creationId="{67AECFA9-9E7F-4EC2-8815-5CB9838A7220}"/>
          </ac:grpSpMkLst>
        </pc:grpChg>
        <pc:grpChg chg="add mod topLvl">
          <ac:chgData name="MAXIMILIAN" userId="509a4c90-06cc-4900-ad9c-b03295774b35" providerId="ADAL" clId="{4642968A-69DB-45F8-BFBA-03E46396B722}" dt="2021-04-20T10:39:27.916" v="3637" actId="165"/>
          <ac:grpSpMkLst>
            <pc:docMk/>
            <pc:sldMk cId="3405873328" sldId="290"/>
            <ac:grpSpMk id="24" creationId="{0A91E3FB-0318-4280-A662-83062257283F}"/>
          </ac:grpSpMkLst>
        </pc:grpChg>
        <pc:picChg chg="mod">
          <ac:chgData name="MAXIMILIAN" userId="509a4c90-06cc-4900-ad9c-b03295774b35" providerId="ADAL" clId="{4642968A-69DB-45F8-BFBA-03E46396B722}" dt="2021-04-20T10:39:27.916" v="3637" actId="165"/>
          <ac:picMkLst>
            <pc:docMk/>
            <pc:sldMk cId="3405873328" sldId="290"/>
            <ac:picMk id="16" creationId="{BF7BD72A-E754-41CF-82CE-AAA54C764061}"/>
          </ac:picMkLst>
        </pc:picChg>
        <pc:picChg chg="mod">
          <ac:chgData name="MAXIMILIAN" userId="509a4c90-06cc-4900-ad9c-b03295774b35" providerId="ADAL" clId="{4642968A-69DB-45F8-BFBA-03E46396B722}" dt="2021-04-20T10:39:27.916" v="3637" actId="165"/>
          <ac:picMkLst>
            <pc:docMk/>
            <pc:sldMk cId="3405873328" sldId="290"/>
            <ac:picMk id="17" creationId="{23F979FB-8255-458F-80F1-C49FBD87FDA7}"/>
          </ac:picMkLst>
        </pc:picChg>
        <pc:picChg chg="mod">
          <ac:chgData name="MAXIMILIAN" userId="509a4c90-06cc-4900-ad9c-b03295774b35" providerId="ADAL" clId="{4642968A-69DB-45F8-BFBA-03E46396B722}" dt="2021-04-20T10:39:27.916" v="3637" actId="165"/>
          <ac:picMkLst>
            <pc:docMk/>
            <pc:sldMk cId="3405873328" sldId="290"/>
            <ac:picMk id="18" creationId="{F8459930-1686-480C-8842-4A7BA734CE90}"/>
          </ac:picMkLst>
        </pc:picChg>
        <pc:cxnChg chg="add mod topLvl">
          <ac:chgData name="MAXIMILIAN" userId="509a4c90-06cc-4900-ad9c-b03295774b35" providerId="ADAL" clId="{4642968A-69DB-45F8-BFBA-03E46396B722}" dt="2021-04-20T10:39:27.916" v="3637" actId="165"/>
          <ac:cxnSpMkLst>
            <pc:docMk/>
            <pc:sldMk cId="3405873328" sldId="290"/>
            <ac:cxnSpMk id="7" creationId="{450B0AD4-B9D2-4B9C-A496-761028EBD5F0}"/>
          </ac:cxnSpMkLst>
        </pc:cxnChg>
        <pc:cxnChg chg="add mod topLvl">
          <ac:chgData name="MAXIMILIAN" userId="509a4c90-06cc-4900-ad9c-b03295774b35" providerId="ADAL" clId="{4642968A-69DB-45F8-BFBA-03E46396B722}" dt="2021-04-20T10:39:27.916" v="3637" actId="165"/>
          <ac:cxnSpMkLst>
            <pc:docMk/>
            <pc:sldMk cId="3405873328" sldId="290"/>
            <ac:cxnSpMk id="19" creationId="{653DEF4F-72BA-4581-B628-C630D70C0E3E}"/>
          </ac:cxnSpMkLst>
        </pc:cxnChg>
        <pc:cxnChg chg="add del mod topLvl">
          <ac:chgData name="MAXIMILIAN" userId="509a4c90-06cc-4900-ad9c-b03295774b35" providerId="ADAL" clId="{4642968A-69DB-45F8-BFBA-03E46396B722}" dt="2021-04-20T10:39:33.845" v="3639" actId="478"/>
          <ac:cxnSpMkLst>
            <pc:docMk/>
            <pc:sldMk cId="3405873328" sldId="290"/>
            <ac:cxnSpMk id="22" creationId="{9322054B-E49A-46A8-8325-07B83CE8A219}"/>
          </ac:cxnSpMkLst>
        </pc:cxnChg>
      </pc:sldChg>
      <pc:sldChg chg="addSp delSp modSp add mod modAnim modShow modNotesTx">
        <pc:chgData name="MAXIMILIAN" userId="509a4c90-06cc-4900-ad9c-b03295774b35" providerId="ADAL" clId="{4642968A-69DB-45F8-BFBA-03E46396B722}" dt="2021-04-20T10:37:34.890" v="3600" actId="478"/>
        <pc:sldMkLst>
          <pc:docMk/>
          <pc:sldMk cId="989368302" sldId="291"/>
        </pc:sldMkLst>
        <pc:spChg chg="del mod">
          <ac:chgData name="MAXIMILIAN" userId="509a4c90-06cc-4900-ad9c-b03295774b35" providerId="ADAL" clId="{4642968A-69DB-45F8-BFBA-03E46396B722}" dt="2021-04-05T13:41:32.953" v="699" actId="478"/>
          <ac:spMkLst>
            <pc:docMk/>
            <pc:sldMk cId="989368302" sldId="291"/>
            <ac:spMk id="9" creationId="{3B1CB5E5-3B54-411A-A2DF-ECCE8BC49BD9}"/>
          </ac:spMkLst>
        </pc:spChg>
        <pc:spChg chg="mod">
          <ac:chgData name="MAXIMILIAN" userId="509a4c90-06cc-4900-ad9c-b03295774b35" providerId="ADAL" clId="{4642968A-69DB-45F8-BFBA-03E46396B722}" dt="2021-04-20T10:37:29.969" v="3599" actId="165"/>
          <ac:spMkLst>
            <pc:docMk/>
            <pc:sldMk cId="989368302" sldId="291"/>
            <ac:spMk id="10" creationId="{8148CFF4-ABF8-408A-8E52-07F70FE62E5C}"/>
          </ac:spMkLst>
        </pc:spChg>
        <pc:spChg chg="add del mod topLvl">
          <ac:chgData name="MAXIMILIAN" userId="509a4c90-06cc-4900-ad9c-b03295774b35" providerId="ADAL" clId="{4642968A-69DB-45F8-BFBA-03E46396B722}" dt="2021-04-20T10:37:34.890" v="3600" actId="478"/>
          <ac:spMkLst>
            <pc:docMk/>
            <pc:sldMk cId="989368302" sldId="291"/>
            <ac:spMk id="11" creationId="{4071FA11-01FD-4C08-ADF1-D7B3FC48FB5F}"/>
          </ac:spMkLst>
        </pc:spChg>
        <pc:spChg chg="mod topLvl">
          <ac:chgData name="MAXIMILIAN" userId="509a4c90-06cc-4900-ad9c-b03295774b35" providerId="ADAL" clId="{4642968A-69DB-45F8-BFBA-03E46396B722}" dt="2021-04-20T10:37:29.969" v="3599" actId="165"/>
          <ac:spMkLst>
            <pc:docMk/>
            <pc:sldMk cId="989368302" sldId="291"/>
            <ac:spMk id="12" creationId="{013DEC5A-8884-4635-B038-CC3842C82B6A}"/>
          </ac:spMkLst>
        </pc:spChg>
        <pc:spChg chg="mod">
          <ac:chgData name="MAXIMILIAN" userId="509a4c90-06cc-4900-ad9c-b03295774b35" providerId="ADAL" clId="{4642968A-69DB-45F8-BFBA-03E46396B722}" dt="2021-04-20T10:37:29.969" v="3599" actId="165"/>
          <ac:spMkLst>
            <pc:docMk/>
            <pc:sldMk cId="989368302" sldId="291"/>
            <ac:spMk id="13" creationId="{12A4E1F3-E3BD-417E-842D-1F1D37257F11}"/>
          </ac:spMkLst>
        </pc:spChg>
        <pc:spChg chg="add del mod topLvl">
          <ac:chgData name="MAXIMILIAN" userId="509a4c90-06cc-4900-ad9c-b03295774b35" providerId="ADAL" clId="{4642968A-69DB-45F8-BFBA-03E46396B722}" dt="2021-04-20T10:37:34.890" v="3600" actId="478"/>
          <ac:spMkLst>
            <pc:docMk/>
            <pc:sldMk cId="989368302" sldId="291"/>
            <ac:spMk id="14" creationId="{E9E759D2-4D09-42CD-8DCA-21DBE012A97C}"/>
          </ac:spMkLst>
        </pc:spChg>
        <pc:spChg chg="mod topLvl">
          <ac:chgData name="MAXIMILIAN" userId="509a4c90-06cc-4900-ad9c-b03295774b35" providerId="ADAL" clId="{4642968A-69DB-45F8-BFBA-03E46396B722}" dt="2021-04-20T10:37:29.969" v="3599" actId="165"/>
          <ac:spMkLst>
            <pc:docMk/>
            <pc:sldMk cId="989368302" sldId="291"/>
            <ac:spMk id="15" creationId="{333447FF-EA21-4565-A55C-27845BC43914}"/>
          </ac:spMkLst>
        </pc:spChg>
        <pc:spChg chg="add mod">
          <ac:chgData name="MAXIMILIAN" userId="509a4c90-06cc-4900-ad9c-b03295774b35" providerId="ADAL" clId="{4642968A-69DB-45F8-BFBA-03E46396B722}" dt="2021-04-20T06:49:44.162" v="2317" actId="1035"/>
          <ac:spMkLst>
            <pc:docMk/>
            <pc:sldMk cId="989368302" sldId="291"/>
            <ac:spMk id="19" creationId="{92FF28E7-0A92-4D14-B0D7-12895CD5CF13}"/>
          </ac:spMkLst>
        </pc:spChg>
        <pc:spChg chg="add del mod">
          <ac:chgData name="MAXIMILIAN" userId="509a4c90-06cc-4900-ad9c-b03295774b35" providerId="ADAL" clId="{4642968A-69DB-45F8-BFBA-03E46396B722}" dt="2021-04-05T13:45:48.849" v="807" actId="478"/>
          <ac:spMkLst>
            <pc:docMk/>
            <pc:sldMk cId="989368302" sldId="291"/>
            <ac:spMk id="20" creationId="{396BFC62-264E-48DC-B006-05DDD12B63AA}"/>
          </ac:spMkLst>
        </pc:spChg>
        <pc:spChg chg="mod">
          <ac:chgData name="MAXIMILIAN" userId="509a4c90-06cc-4900-ad9c-b03295774b35" providerId="ADAL" clId="{4642968A-69DB-45F8-BFBA-03E46396B722}" dt="2021-04-20T10:37:29.969" v="3599" actId="165"/>
          <ac:spMkLst>
            <pc:docMk/>
            <pc:sldMk cId="989368302" sldId="291"/>
            <ac:spMk id="22" creationId="{55EEC074-9EEC-4E14-B201-14CEB7AEE3BC}"/>
          </ac:spMkLst>
        </pc:spChg>
        <pc:spChg chg="mod">
          <ac:chgData name="MAXIMILIAN" userId="509a4c90-06cc-4900-ad9c-b03295774b35" providerId="ADAL" clId="{4642968A-69DB-45F8-BFBA-03E46396B722}" dt="2021-04-20T10:37:29.969" v="3599" actId="165"/>
          <ac:spMkLst>
            <pc:docMk/>
            <pc:sldMk cId="989368302" sldId="291"/>
            <ac:spMk id="23" creationId="{65232515-E91B-4885-9AC4-94FF306D78B4}"/>
          </ac:spMkLst>
        </pc:spChg>
        <pc:grpChg chg="mod topLvl">
          <ac:chgData name="MAXIMILIAN" userId="509a4c90-06cc-4900-ad9c-b03295774b35" providerId="ADAL" clId="{4642968A-69DB-45F8-BFBA-03E46396B722}" dt="2021-04-20T10:37:29.969" v="3599" actId="165"/>
          <ac:grpSpMkLst>
            <pc:docMk/>
            <pc:sldMk cId="989368302" sldId="291"/>
            <ac:grpSpMk id="2" creationId="{19E413E1-2432-4694-9CDE-591818109E5A}"/>
          </ac:grpSpMkLst>
        </pc:grpChg>
        <pc:grpChg chg="del mod">
          <ac:chgData name="MAXIMILIAN" userId="509a4c90-06cc-4900-ad9c-b03295774b35" providerId="ADAL" clId="{4642968A-69DB-45F8-BFBA-03E46396B722}" dt="2021-04-20T10:37:29.969" v="3599" actId="165"/>
          <ac:grpSpMkLst>
            <pc:docMk/>
            <pc:sldMk cId="989368302" sldId="291"/>
            <ac:grpSpMk id="3" creationId="{25D52E0D-00F5-4A4C-B894-F5E8C8FC0CE1}"/>
          </ac:grpSpMkLst>
        </pc:grpChg>
        <pc:grpChg chg="add del mod topLvl">
          <ac:chgData name="MAXIMILIAN" userId="509a4c90-06cc-4900-ad9c-b03295774b35" providerId="ADAL" clId="{4642968A-69DB-45F8-BFBA-03E46396B722}" dt="2021-04-20T10:37:34.890" v="3600" actId="478"/>
          <ac:grpSpMkLst>
            <pc:docMk/>
            <pc:sldMk cId="989368302" sldId="291"/>
            <ac:grpSpMk id="21" creationId="{9D312378-5CF0-48FB-8D6F-864EB32E00D2}"/>
          </ac:grpSpMkLst>
        </pc:grpChg>
        <pc:picChg chg="mod">
          <ac:chgData name="MAXIMILIAN" userId="509a4c90-06cc-4900-ad9c-b03295774b35" providerId="ADAL" clId="{4642968A-69DB-45F8-BFBA-03E46396B722}" dt="2021-04-20T10:37:29.969" v="3599" actId="165"/>
          <ac:picMkLst>
            <pc:docMk/>
            <pc:sldMk cId="989368302" sldId="291"/>
            <ac:picMk id="16" creationId="{BF7BD72A-E754-41CF-82CE-AAA54C764061}"/>
          </ac:picMkLst>
        </pc:picChg>
        <pc:picChg chg="add del mod">
          <ac:chgData name="MAXIMILIAN" userId="509a4c90-06cc-4900-ad9c-b03295774b35" providerId="ADAL" clId="{4642968A-69DB-45F8-BFBA-03E46396B722}" dt="2021-04-05T13:43:30.030" v="761" actId="478"/>
          <ac:picMkLst>
            <pc:docMk/>
            <pc:sldMk cId="989368302" sldId="291"/>
            <ac:picMk id="17" creationId="{23F979FB-8255-458F-80F1-C49FBD87FDA7}"/>
          </ac:picMkLst>
        </pc:picChg>
        <pc:picChg chg="mod topLvl">
          <ac:chgData name="MAXIMILIAN" userId="509a4c90-06cc-4900-ad9c-b03295774b35" providerId="ADAL" clId="{4642968A-69DB-45F8-BFBA-03E46396B722}" dt="2021-04-20T10:37:29.969" v="3599" actId="165"/>
          <ac:picMkLst>
            <pc:docMk/>
            <pc:sldMk cId="989368302" sldId="291"/>
            <ac:picMk id="18" creationId="{F8459930-1686-480C-8842-4A7BA734CE90}"/>
          </ac:picMkLst>
        </pc:picChg>
      </pc:sldChg>
      <pc:sldChg chg="delSp modSp add mod modAnim modNotesTx">
        <pc:chgData name="MAXIMILIAN" userId="509a4c90-06cc-4900-ad9c-b03295774b35" providerId="ADAL" clId="{4642968A-69DB-45F8-BFBA-03E46396B722}" dt="2021-04-20T10:38:32.191" v="3628" actId="6549"/>
        <pc:sldMkLst>
          <pc:docMk/>
          <pc:sldMk cId="1258749960" sldId="292"/>
        </pc:sldMkLst>
        <pc:spChg chg="mod">
          <ac:chgData name="MAXIMILIAN" userId="509a4c90-06cc-4900-ad9c-b03295774b35" providerId="ADAL" clId="{4642968A-69DB-45F8-BFBA-03E46396B722}" dt="2021-04-20T10:37:45.508" v="3602" actId="165"/>
          <ac:spMkLst>
            <pc:docMk/>
            <pc:sldMk cId="1258749960" sldId="292"/>
            <ac:spMk id="10" creationId="{8148CFF4-ABF8-408A-8E52-07F70FE62E5C}"/>
          </ac:spMkLst>
        </pc:spChg>
        <pc:spChg chg="del mod topLvl">
          <ac:chgData name="MAXIMILIAN" userId="509a4c90-06cc-4900-ad9c-b03295774b35" providerId="ADAL" clId="{4642968A-69DB-45F8-BFBA-03E46396B722}" dt="2021-04-20T10:37:49.899" v="3603" actId="478"/>
          <ac:spMkLst>
            <pc:docMk/>
            <pc:sldMk cId="1258749960" sldId="292"/>
            <ac:spMk id="11" creationId="{4071FA11-01FD-4C08-ADF1-D7B3FC48FB5F}"/>
          </ac:spMkLst>
        </pc:spChg>
        <pc:spChg chg="mod topLvl">
          <ac:chgData name="MAXIMILIAN" userId="509a4c90-06cc-4900-ad9c-b03295774b35" providerId="ADAL" clId="{4642968A-69DB-45F8-BFBA-03E46396B722}" dt="2021-04-20T10:37:45.508" v="3602" actId="165"/>
          <ac:spMkLst>
            <pc:docMk/>
            <pc:sldMk cId="1258749960" sldId="292"/>
            <ac:spMk id="12" creationId="{013DEC5A-8884-4635-B038-CC3842C82B6A}"/>
          </ac:spMkLst>
        </pc:spChg>
        <pc:spChg chg="mod">
          <ac:chgData name="MAXIMILIAN" userId="509a4c90-06cc-4900-ad9c-b03295774b35" providerId="ADAL" clId="{4642968A-69DB-45F8-BFBA-03E46396B722}" dt="2021-04-20T10:37:45.508" v="3602" actId="165"/>
          <ac:spMkLst>
            <pc:docMk/>
            <pc:sldMk cId="1258749960" sldId="292"/>
            <ac:spMk id="13" creationId="{12A4E1F3-E3BD-417E-842D-1F1D37257F11}"/>
          </ac:spMkLst>
        </pc:spChg>
        <pc:spChg chg="del mod topLvl">
          <ac:chgData name="MAXIMILIAN" userId="509a4c90-06cc-4900-ad9c-b03295774b35" providerId="ADAL" clId="{4642968A-69DB-45F8-BFBA-03E46396B722}" dt="2021-04-20T10:37:49.899" v="3603" actId="478"/>
          <ac:spMkLst>
            <pc:docMk/>
            <pc:sldMk cId="1258749960" sldId="292"/>
            <ac:spMk id="14" creationId="{E9E759D2-4D09-42CD-8DCA-21DBE012A97C}"/>
          </ac:spMkLst>
        </pc:spChg>
        <pc:spChg chg="mod topLvl">
          <ac:chgData name="MAXIMILIAN" userId="509a4c90-06cc-4900-ad9c-b03295774b35" providerId="ADAL" clId="{4642968A-69DB-45F8-BFBA-03E46396B722}" dt="2021-04-20T10:37:45.508" v="3602" actId="165"/>
          <ac:spMkLst>
            <pc:docMk/>
            <pc:sldMk cId="1258749960" sldId="292"/>
            <ac:spMk id="15" creationId="{333447FF-EA21-4565-A55C-27845BC43914}"/>
          </ac:spMkLst>
        </pc:spChg>
        <pc:spChg chg="mod">
          <ac:chgData name="MAXIMILIAN" userId="509a4c90-06cc-4900-ad9c-b03295774b35" providerId="ADAL" clId="{4642968A-69DB-45F8-BFBA-03E46396B722}" dt="2021-04-05T13:50:00.644" v="843" actId="20577"/>
          <ac:spMkLst>
            <pc:docMk/>
            <pc:sldMk cId="1258749960" sldId="292"/>
            <ac:spMk id="19" creationId="{92FF28E7-0A92-4D14-B0D7-12895CD5CF13}"/>
          </ac:spMkLst>
        </pc:spChg>
        <pc:spChg chg="del mod topLvl">
          <ac:chgData name="MAXIMILIAN" userId="509a4c90-06cc-4900-ad9c-b03295774b35" providerId="ADAL" clId="{4642968A-69DB-45F8-BFBA-03E46396B722}" dt="2021-04-20T10:37:49.899" v="3603" actId="478"/>
          <ac:spMkLst>
            <pc:docMk/>
            <pc:sldMk cId="1258749960" sldId="292"/>
            <ac:spMk id="20" creationId="{396BFC62-264E-48DC-B006-05DDD12B63AA}"/>
          </ac:spMkLst>
        </pc:spChg>
        <pc:spChg chg="mod">
          <ac:chgData name="MAXIMILIAN" userId="509a4c90-06cc-4900-ad9c-b03295774b35" providerId="ADAL" clId="{4642968A-69DB-45F8-BFBA-03E46396B722}" dt="2021-04-20T06:49:33.879" v="2297" actId="1035"/>
          <ac:spMkLst>
            <pc:docMk/>
            <pc:sldMk cId="1258749960" sldId="292"/>
            <ac:spMk id="23" creationId="{24CB3BEA-A167-493F-9EB7-FB23B30EA97F}"/>
          </ac:spMkLst>
        </pc:spChg>
        <pc:grpChg chg="mod topLvl">
          <ac:chgData name="MAXIMILIAN" userId="509a4c90-06cc-4900-ad9c-b03295774b35" providerId="ADAL" clId="{4642968A-69DB-45F8-BFBA-03E46396B722}" dt="2021-04-20T10:37:45.508" v="3602" actId="165"/>
          <ac:grpSpMkLst>
            <pc:docMk/>
            <pc:sldMk cId="1258749960" sldId="292"/>
            <ac:grpSpMk id="2" creationId="{19E413E1-2432-4694-9CDE-591818109E5A}"/>
          </ac:grpSpMkLst>
        </pc:grpChg>
        <pc:grpChg chg="del mod">
          <ac:chgData name="MAXIMILIAN" userId="509a4c90-06cc-4900-ad9c-b03295774b35" providerId="ADAL" clId="{4642968A-69DB-45F8-BFBA-03E46396B722}" dt="2021-04-20T10:37:45.508" v="3602" actId="165"/>
          <ac:grpSpMkLst>
            <pc:docMk/>
            <pc:sldMk cId="1258749960" sldId="292"/>
            <ac:grpSpMk id="3" creationId="{7234B3F3-67F9-4962-A78C-8000EF216BA5}"/>
          </ac:grpSpMkLst>
        </pc:grpChg>
        <pc:picChg chg="mod">
          <ac:chgData name="MAXIMILIAN" userId="509a4c90-06cc-4900-ad9c-b03295774b35" providerId="ADAL" clId="{4642968A-69DB-45F8-BFBA-03E46396B722}" dt="2021-04-20T10:37:45.508" v="3602" actId="165"/>
          <ac:picMkLst>
            <pc:docMk/>
            <pc:sldMk cId="1258749960" sldId="292"/>
            <ac:picMk id="16" creationId="{BF7BD72A-E754-41CF-82CE-AAA54C764061}"/>
          </ac:picMkLst>
        </pc:picChg>
        <pc:picChg chg="mod topLvl">
          <ac:chgData name="MAXIMILIAN" userId="509a4c90-06cc-4900-ad9c-b03295774b35" providerId="ADAL" clId="{4642968A-69DB-45F8-BFBA-03E46396B722}" dt="2021-04-20T10:37:45.508" v="3602" actId="165"/>
          <ac:picMkLst>
            <pc:docMk/>
            <pc:sldMk cId="1258749960" sldId="292"/>
            <ac:picMk id="18" creationId="{F8459930-1686-480C-8842-4A7BA734CE90}"/>
          </ac:picMkLst>
        </pc:picChg>
      </pc:sldChg>
      <pc:sldChg chg="addSp delSp modSp add mod">
        <pc:chgData name="MAXIMILIAN" userId="509a4c90-06cc-4900-ad9c-b03295774b35" providerId="ADAL" clId="{4642968A-69DB-45F8-BFBA-03E46396B722}" dt="2021-04-05T14:34:05.684" v="868" actId="14100"/>
        <pc:sldMkLst>
          <pc:docMk/>
          <pc:sldMk cId="3324491537" sldId="293"/>
        </pc:sldMkLst>
        <pc:spChg chg="del">
          <ac:chgData name="MAXIMILIAN" userId="509a4c90-06cc-4900-ad9c-b03295774b35" providerId="ADAL" clId="{4642968A-69DB-45F8-BFBA-03E46396B722}" dt="2021-04-05T14:33:48.177" v="859" actId="478"/>
          <ac:spMkLst>
            <pc:docMk/>
            <pc:sldMk cId="3324491537" sldId="293"/>
            <ac:spMk id="18" creationId="{D37BEF02-E1A2-4F6B-94C5-4FC836160AF8}"/>
          </ac:spMkLst>
        </pc:spChg>
        <pc:spChg chg="mod">
          <ac:chgData name="MAXIMILIAN" userId="509a4c90-06cc-4900-ad9c-b03295774b35" providerId="ADAL" clId="{4642968A-69DB-45F8-BFBA-03E46396B722}" dt="2021-04-05T14:33:40.864" v="858" actId="1076"/>
          <ac:spMkLst>
            <pc:docMk/>
            <pc:sldMk cId="3324491537" sldId="293"/>
            <ac:spMk id="32" creationId="{3C3FB80E-1514-4CA3-AC83-C7AE0B6937F3}"/>
          </ac:spMkLst>
        </pc:spChg>
        <pc:spChg chg="del">
          <ac:chgData name="MAXIMILIAN" userId="509a4c90-06cc-4900-ad9c-b03295774b35" providerId="ADAL" clId="{4642968A-69DB-45F8-BFBA-03E46396B722}" dt="2021-04-05T14:33:48.177" v="859" actId="478"/>
          <ac:spMkLst>
            <pc:docMk/>
            <pc:sldMk cId="3324491537" sldId="293"/>
            <ac:spMk id="33" creationId="{1113FF5D-8E63-4F27-8CCE-DBBD3EC85530}"/>
          </ac:spMkLst>
        </pc:spChg>
        <pc:spChg chg="del">
          <ac:chgData name="MAXIMILIAN" userId="509a4c90-06cc-4900-ad9c-b03295774b35" providerId="ADAL" clId="{4642968A-69DB-45F8-BFBA-03E46396B722}" dt="2021-04-05T14:33:48.177" v="859" actId="478"/>
          <ac:spMkLst>
            <pc:docMk/>
            <pc:sldMk cId="3324491537" sldId="293"/>
            <ac:spMk id="34" creationId="{5C3AA56B-6F74-4803-BEA0-5B1FB770AA91}"/>
          </ac:spMkLst>
        </pc:spChg>
        <pc:spChg chg="add mod">
          <ac:chgData name="MAXIMILIAN" userId="509a4c90-06cc-4900-ad9c-b03295774b35" providerId="ADAL" clId="{4642968A-69DB-45F8-BFBA-03E46396B722}" dt="2021-04-05T14:34:05.684" v="868" actId="14100"/>
          <ac:spMkLst>
            <pc:docMk/>
            <pc:sldMk cId="3324491537" sldId="293"/>
            <ac:spMk id="35" creationId="{990FC834-27EB-45D7-86F0-05A171C4471C}"/>
          </ac:spMkLst>
        </pc:spChg>
        <pc:spChg chg="del">
          <ac:chgData name="MAXIMILIAN" userId="509a4c90-06cc-4900-ad9c-b03295774b35" providerId="ADAL" clId="{4642968A-69DB-45F8-BFBA-03E46396B722}" dt="2021-04-05T14:33:48.177" v="859" actId="478"/>
          <ac:spMkLst>
            <pc:docMk/>
            <pc:sldMk cId="3324491537" sldId="293"/>
            <ac:spMk id="48" creationId="{6204B1B8-5325-476D-B805-875B5751B0B4}"/>
          </ac:spMkLst>
        </pc:spChg>
        <pc:grpChg chg="del">
          <ac:chgData name="MAXIMILIAN" userId="509a4c90-06cc-4900-ad9c-b03295774b35" providerId="ADAL" clId="{4642968A-69DB-45F8-BFBA-03E46396B722}" dt="2021-04-05T14:33:48.177" v="859" actId="478"/>
          <ac:grpSpMkLst>
            <pc:docMk/>
            <pc:sldMk cId="3324491537" sldId="293"/>
            <ac:grpSpMk id="11" creationId="{2A750188-3AF8-47B7-B3E4-245DD2FEB4CB}"/>
          </ac:grpSpMkLst>
        </pc:grpChg>
        <pc:grpChg chg="del">
          <ac:chgData name="MAXIMILIAN" userId="509a4c90-06cc-4900-ad9c-b03295774b35" providerId="ADAL" clId="{4642968A-69DB-45F8-BFBA-03E46396B722}" dt="2021-04-05T14:33:48.177" v="859" actId="478"/>
          <ac:grpSpMkLst>
            <pc:docMk/>
            <pc:sldMk cId="3324491537" sldId="293"/>
            <ac:grpSpMk id="56" creationId="{504CF38E-049F-45E9-9DB9-5CD5E4307F5A}"/>
          </ac:grpSpMkLst>
        </pc:grpChg>
        <pc:grpChg chg="del">
          <ac:chgData name="MAXIMILIAN" userId="509a4c90-06cc-4900-ad9c-b03295774b35" providerId="ADAL" clId="{4642968A-69DB-45F8-BFBA-03E46396B722}" dt="2021-04-05T14:33:48.177" v="859" actId="478"/>
          <ac:grpSpMkLst>
            <pc:docMk/>
            <pc:sldMk cId="3324491537" sldId="293"/>
            <ac:grpSpMk id="57" creationId="{57B801C9-898A-4AE6-80E5-A89A9712C4FC}"/>
          </ac:grpSpMkLst>
        </pc:grpChg>
        <pc:picChg chg="del">
          <ac:chgData name="MAXIMILIAN" userId="509a4c90-06cc-4900-ad9c-b03295774b35" providerId="ADAL" clId="{4642968A-69DB-45F8-BFBA-03E46396B722}" dt="2021-04-05T14:33:48.177" v="859" actId="478"/>
          <ac:picMkLst>
            <pc:docMk/>
            <pc:sldMk cId="3324491537" sldId="293"/>
            <ac:picMk id="6" creationId="{A2FF87D3-10AF-4130-94F3-3B44C7815CBB}"/>
          </ac:picMkLst>
        </pc:picChg>
        <pc:picChg chg="del">
          <ac:chgData name="MAXIMILIAN" userId="509a4c90-06cc-4900-ad9c-b03295774b35" providerId="ADAL" clId="{4642968A-69DB-45F8-BFBA-03E46396B722}" dt="2021-04-05T14:33:48.177" v="859" actId="478"/>
          <ac:picMkLst>
            <pc:docMk/>
            <pc:sldMk cId="3324491537" sldId="293"/>
            <ac:picMk id="8" creationId="{F2F39474-9495-42C1-9500-A2D9305603CB}"/>
          </ac:picMkLst>
        </pc:picChg>
        <pc:picChg chg="del">
          <ac:chgData name="MAXIMILIAN" userId="509a4c90-06cc-4900-ad9c-b03295774b35" providerId="ADAL" clId="{4642968A-69DB-45F8-BFBA-03E46396B722}" dt="2021-04-05T14:33:48.177" v="859" actId="478"/>
          <ac:picMkLst>
            <pc:docMk/>
            <pc:sldMk cId="3324491537" sldId="293"/>
            <ac:picMk id="12" creationId="{C85D2D25-C6C1-4C67-A64B-5437A3BD9146}"/>
          </ac:picMkLst>
        </pc:picChg>
        <pc:picChg chg="del">
          <ac:chgData name="MAXIMILIAN" userId="509a4c90-06cc-4900-ad9c-b03295774b35" providerId="ADAL" clId="{4642968A-69DB-45F8-BFBA-03E46396B722}" dt="2021-04-05T14:33:48.177" v="859" actId="478"/>
          <ac:picMkLst>
            <pc:docMk/>
            <pc:sldMk cId="3324491537" sldId="293"/>
            <ac:picMk id="16" creationId="{DD603B82-8443-4E5B-8CDB-4CB800B8A95F}"/>
          </ac:picMkLst>
        </pc:picChg>
      </pc:sldChg>
      <pc:sldChg chg="modNotesTx">
        <pc:chgData name="MAXIMILIAN" userId="509a4c90-06cc-4900-ad9c-b03295774b35" providerId="ADAL" clId="{4642968A-69DB-45F8-BFBA-03E46396B722}" dt="2021-04-20T10:51:42.845" v="3653" actId="20577"/>
        <pc:sldMkLst>
          <pc:docMk/>
          <pc:sldMk cId="3607435716" sldId="294"/>
        </pc:sldMkLst>
      </pc:sldChg>
      <pc:sldChg chg="addSp delSp modSp add mod modShow">
        <pc:chgData name="MAXIMILIAN" userId="509a4c90-06cc-4900-ad9c-b03295774b35" providerId="ADAL" clId="{4642968A-69DB-45F8-BFBA-03E46396B722}" dt="2021-04-14T13:54:59.935" v="1355" actId="1076"/>
        <pc:sldMkLst>
          <pc:docMk/>
          <pc:sldMk cId="3123082295" sldId="295"/>
        </pc:sldMkLst>
        <pc:spChg chg="del mod topLvl">
          <ac:chgData name="MAXIMILIAN" userId="509a4c90-06cc-4900-ad9c-b03295774b35" providerId="ADAL" clId="{4642968A-69DB-45F8-BFBA-03E46396B722}" dt="2021-04-14T13:23:11.023" v="1066" actId="478"/>
          <ac:spMkLst>
            <pc:docMk/>
            <pc:sldMk cId="3123082295" sldId="295"/>
            <ac:spMk id="24" creationId="{E9E57AB7-6BC9-46B5-8108-35BF960B4E1E}"/>
          </ac:spMkLst>
        </pc:spChg>
        <pc:spChg chg="mod">
          <ac:chgData name="MAXIMILIAN" userId="509a4c90-06cc-4900-ad9c-b03295774b35" providerId="ADAL" clId="{4642968A-69DB-45F8-BFBA-03E46396B722}" dt="2021-04-14T13:23:06.773" v="1065" actId="165"/>
          <ac:spMkLst>
            <pc:docMk/>
            <pc:sldMk cId="3123082295" sldId="295"/>
            <ac:spMk id="26" creationId="{052005A8-B7A9-48FD-A44E-256CF9D4ED82}"/>
          </ac:spMkLst>
        </pc:spChg>
        <pc:spChg chg="mod">
          <ac:chgData name="MAXIMILIAN" userId="509a4c90-06cc-4900-ad9c-b03295774b35" providerId="ADAL" clId="{4642968A-69DB-45F8-BFBA-03E46396B722}" dt="2021-04-14T13:24:03.725" v="1168"/>
          <ac:spMkLst>
            <pc:docMk/>
            <pc:sldMk cId="3123082295" sldId="295"/>
            <ac:spMk id="35" creationId="{AA6511A2-89D8-4BBC-BB3E-5A7DA2A8916A}"/>
          </ac:spMkLst>
        </pc:spChg>
        <pc:spChg chg="mod">
          <ac:chgData name="MAXIMILIAN" userId="509a4c90-06cc-4900-ad9c-b03295774b35" providerId="ADAL" clId="{4642968A-69DB-45F8-BFBA-03E46396B722}" dt="2021-04-14T13:24:03.725" v="1168"/>
          <ac:spMkLst>
            <pc:docMk/>
            <pc:sldMk cId="3123082295" sldId="295"/>
            <ac:spMk id="36" creationId="{D47F26C3-2BEC-4DFE-8DC5-466BDDA82414}"/>
          </ac:spMkLst>
        </pc:spChg>
        <pc:grpChg chg="add del mod">
          <ac:chgData name="MAXIMILIAN" userId="509a4c90-06cc-4900-ad9c-b03295774b35" providerId="ADAL" clId="{4642968A-69DB-45F8-BFBA-03E46396B722}" dt="2021-04-14T13:23:06.773" v="1065" actId="165"/>
          <ac:grpSpMkLst>
            <pc:docMk/>
            <pc:sldMk cId="3123082295" sldId="295"/>
            <ac:grpSpMk id="19" creationId="{F3BC77E4-15EB-4E87-A699-FA27CB850D87}"/>
          </ac:grpSpMkLst>
        </pc:grpChg>
        <pc:grpChg chg="mod topLvl">
          <ac:chgData name="MAXIMILIAN" userId="509a4c90-06cc-4900-ad9c-b03295774b35" providerId="ADAL" clId="{4642968A-69DB-45F8-BFBA-03E46396B722}" dt="2021-04-14T13:23:23.103" v="1166" actId="1038"/>
          <ac:grpSpMkLst>
            <pc:docMk/>
            <pc:sldMk cId="3123082295" sldId="295"/>
            <ac:grpSpMk id="23" creationId="{5202350C-C7EB-4008-88B2-E22C5EC32E54}"/>
          </ac:grpSpMkLst>
        </pc:grpChg>
        <pc:grpChg chg="add mod">
          <ac:chgData name="MAXIMILIAN" userId="509a4c90-06cc-4900-ad9c-b03295774b35" providerId="ADAL" clId="{4642968A-69DB-45F8-BFBA-03E46396B722}" dt="2021-04-14T13:24:05.823" v="1169" actId="1076"/>
          <ac:grpSpMkLst>
            <pc:docMk/>
            <pc:sldMk cId="3123082295" sldId="295"/>
            <ac:grpSpMk id="33" creationId="{0EABB833-3957-4D36-A55A-88DBE97B5704}"/>
          </ac:grpSpMkLst>
        </pc:grpChg>
        <pc:grpChg chg="mod">
          <ac:chgData name="MAXIMILIAN" userId="509a4c90-06cc-4900-ad9c-b03295774b35" providerId="ADAL" clId="{4642968A-69DB-45F8-BFBA-03E46396B722}" dt="2021-04-14T13:24:03.725" v="1168"/>
          <ac:grpSpMkLst>
            <pc:docMk/>
            <pc:sldMk cId="3123082295" sldId="295"/>
            <ac:grpSpMk id="34" creationId="{30990E07-21B0-44EB-87FA-348A0BA07414}"/>
          </ac:grpSpMkLst>
        </pc:grpChg>
        <pc:picChg chg="mod">
          <ac:chgData name="MAXIMILIAN" userId="509a4c90-06cc-4900-ad9c-b03295774b35" providerId="ADAL" clId="{4642968A-69DB-45F8-BFBA-03E46396B722}" dt="2021-04-14T13:54:59.935" v="1355" actId="1076"/>
          <ac:picMkLst>
            <pc:docMk/>
            <pc:sldMk cId="3123082295" sldId="295"/>
            <ac:picMk id="7" creationId="{B318C556-A303-4C52-A589-705F85863D43}"/>
          </ac:picMkLst>
        </pc:picChg>
        <pc:picChg chg="mod">
          <ac:chgData name="MAXIMILIAN" userId="509a4c90-06cc-4900-ad9c-b03295774b35" providerId="ADAL" clId="{4642968A-69DB-45F8-BFBA-03E46396B722}" dt="2021-04-14T13:23:06.773" v="1065" actId="165"/>
          <ac:picMkLst>
            <pc:docMk/>
            <pc:sldMk cId="3123082295" sldId="295"/>
            <ac:picMk id="32" creationId="{E3477F4F-1A11-4718-AA4A-59222215D742}"/>
          </ac:picMkLst>
        </pc:picChg>
        <pc:picChg chg="mod">
          <ac:chgData name="MAXIMILIAN" userId="509a4c90-06cc-4900-ad9c-b03295774b35" providerId="ADAL" clId="{4642968A-69DB-45F8-BFBA-03E46396B722}" dt="2021-04-14T13:24:03.725" v="1168"/>
          <ac:picMkLst>
            <pc:docMk/>
            <pc:sldMk cId="3123082295" sldId="295"/>
            <ac:picMk id="37" creationId="{44578A70-848F-4E6B-ADAE-233CA1B57B0E}"/>
          </ac:picMkLst>
        </pc:picChg>
      </pc:sldChg>
      <pc:sldChg chg="delSp modSp add mod ord">
        <pc:chgData name="MAXIMILIAN" userId="509a4c90-06cc-4900-ad9c-b03295774b35" providerId="ADAL" clId="{4642968A-69DB-45F8-BFBA-03E46396B722}" dt="2021-04-19T14:04:51.594" v="1452" actId="14100"/>
        <pc:sldMkLst>
          <pc:docMk/>
          <pc:sldMk cId="1653364654" sldId="298"/>
        </pc:sldMkLst>
        <pc:spChg chg="mod">
          <ac:chgData name="MAXIMILIAN" userId="509a4c90-06cc-4900-ad9c-b03295774b35" providerId="ADAL" clId="{4642968A-69DB-45F8-BFBA-03E46396B722}" dt="2021-04-19T14:04:51.594" v="1452" actId="14100"/>
          <ac:spMkLst>
            <pc:docMk/>
            <pc:sldMk cId="1653364654" sldId="298"/>
            <ac:spMk id="3" creationId="{7F29C6BC-4069-A04C-863C-333C1BCE48D9}"/>
          </ac:spMkLst>
        </pc:spChg>
        <pc:spChg chg="del mod">
          <ac:chgData name="MAXIMILIAN" userId="509a4c90-06cc-4900-ad9c-b03295774b35" providerId="ADAL" clId="{4642968A-69DB-45F8-BFBA-03E46396B722}" dt="2021-04-19T14:04:30.621" v="1427" actId="478"/>
          <ac:spMkLst>
            <pc:docMk/>
            <pc:sldMk cId="1653364654" sldId="298"/>
            <ac:spMk id="7" creationId="{1DDC7EDB-BB76-445E-B6E6-CD5D2ED94915}"/>
          </ac:spMkLst>
        </pc:spChg>
      </pc:sldChg>
      <pc:sldChg chg="addSp delSp modSp mod ord modAnim modNotesTx">
        <pc:chgData name="MAXIMILIAN" userId="509a4c90-06cc-4900-ad9c-b03295774b35" providerId="ADAL" clId="{4642968A-69DB-45F8-BFBA-03E46396B722}" dt="2021-04-20T10:34:25.790" v="3597" actId="20577"/>
        <pc:sldMkLst>
          <pc:docMk/>
          <pc:sldMk cId="1653364654" sldId="299"/>
        </pc:sldMkLst>
        <pc:spChg chg="mod">
          <ac:chgData name="MAXIMILIAN" userId="509a4c90-06cc-4900-ad9c-b03295774b35" providerId="ADAL" clId="{4642968A-69DB-45F8-BFBA-03E46396B722}" dt="2021-04-19T19:00:30.493" v="2129" actId="20577"/>
          <ac:spMkLst>
            <pc:docMk/>
            <pc:sldMk cId="1653364654" sldId="299"/>
            <ac:spMk id="3" creationId="{7F29C6BC-4069-A04C-863C-333C1BCE48D9}"/>
          </ac:spMkLst>
        </pc:spChg>
        <pc:spChg chg="del mod ord">
          <ac:chgData name="MAXIMILIAN" userId="509a4c90-06cc-4900-ad9c-b03295774b35" providerId="ADAL" clId="{4642968A-69DB-45F8-BFBA-03E46396B722}" dt="2021-04-19T14:22:00.918" v="1500" actId="478"/>
          <ac:spMkLst>
            <pc:docMk/>
            <pc:sldMk cId="1653364654" sldId="299"/>
            <ac:spMk id="6" creationId="{0F0B8AF8-581B-473F-A090-2EC9015BAA4F}"/>
          </ac:spMkLst>
        </pc:spChg>
        <pc:spChg chg="add mod topLvl">
          <ac:chgData name="MAXIMILIAN" userId="509a4c90-06cc-4900-ad9c-b03295774b35" providerId="ADAL" clId="{4642968A-69DB-45F8-BFBA-03E46396B722}" dt="2021-04-19T14:27:27.049" v="1814" actId="164"/>
          <ac:spMkLst>
            <pc:docMk/>
            <pc:sldMk cId="1653364654" sldId="299"/>
            <ac:spMk id="8" creationId="{42DB38E9-3EB0-4BC3-B7FA-7D0B99E50635}"/>
          </ac:spMkLst>
        </pc:spChg>
        <pc:spChg chg="add mod ord">
          <ac:chgData name="MAXIMILIAN" userId="509a4c90-06cc-4900-ad9c-b03295774b35" providerId="ADAL" clId="{4642968A-69DB-45F8-BFBA-03E46396B722}" dt="2021-04-19T14:27:04.995" v="1809" actId="165"/>
          <ac:spMkLst>
            <pc:docMk/>
            <pc:sldMk cId="1653364654" sldId="299"/>
            <ac:spMk id="9" creationId="{16222B74-9F49-475B-BB43-59793C58055D}"/>
          </ac:spMkLst>
        </pc:spChg>
        <pc:spChg chg="add del mod">
          <ac:chgData name="MAXIMILIAN" userId="509a4c90-06cc-4900-ad9c-b03295774b35" providerId="ADAL" clId="{4642968A-69DB-45F8-BFBA-03E46396B722}" dt="2021-04-19T14:20:49.121" v="1481" actId="478"/>
          <ac:spMkLst>
            <pc:docMk/>
            <pc:sldMk cId="1653364654" sldId="299"/>
            <ac:spMk id="10" creationId="{BF037E2A-4373-4EEB-802F-91EE90C549AA}"/>
          </ac:spMkLst>
        </pc:spChg>
        <pc:spChg chg="add del mod">
          <ac:chgData name="MAXIMILIAN" userId="509a4c90-06cc-4900-ad9c-b03295774b35" providerId="ADAL" clId="{4642968A-69DB-45F8-BFBA-03E46396B722}" dt="2021-04-19T14:20:47.216" v="1480" actId="478"/>
          <ac:spMkLst>
            <pc:docMk/>
            <pc:sldMk cId="1653364654" sldId="299"/>
            <ac:spMk id="11" creationId="{7DA3703C-E55F-4A82-AB32-04D1DAFEADE7}"/>
          </ac:spMkLst>
        </pc:spChg>
        <pc:spChg chg="mod topLvl">
          <ac:chgData name="MAXIMILIAN" userId="509a4c90-06cc-4900-ad9c-b03295774b35" providerId="ADAL" clId="{4642968A-69DB-45F8-BFBA-03E46396B722}" dt="2021-04-19T14:27:18.912" v="1812" actId="164"/>
          <ac:spMkLst>
            <pc:docMk/>
            <pc:sldMk cId="1653364654" sldId="299"/>
            <ac:spMk id="13" creationId="{64FAE79E-4D7C-4DCA-89BD-F299B5FFB62E}"/>
          </ac:spMkLst>
        </pc:spChg>
        <pc:spChg chg="mod topLvl">
          <ac:chgData name="MAXIMILIAN" userId="509a4c90-06cc-4900-ad9c-b03295774b35" providerId="ADAL" clId="{4642968A-69DB-45F8-BFBA-03E46396B722}" dt="2021-04-19T14:27:18.912" v="1812" actId="164"/>
          <ac:spMkLst>
            <pc:docMk/>
            <pc:sldMk cId="1653364654" sldId="299"/>
            <ac:spMk id="14" creationId="{BC9C6D13-C116-4842-98EF-448DEACE6171}"/>
          </ac:spMkLst>
        </pc:spChg>
        <pc:spChg chg="add del mod">
          <ac:chgData name="MAXIMILIAN" userId="509a4c90-06cc-4900-ad9c-b03295774b35" providerId="ADAL" clId="{4642968A-69DB-45F8-BFBA-03E46396B722}" dt="2021-04-19T14:25:10.486" v="1668" actId="478"/>
          <ac:spMkLst>
            <pc:docMk/>
            <pc:sldMk cId="1653364654" sldId="299"/>
            <ac:spMk id="23" creationId="{6A7FDBF3-C8BA-4383-BCAE-4CB7894E89C8}"/>
          </ac:spMkLst>
        </pc:spChg>
        <pc:spChg chg="add mod">
          <ac:chgData name="MAXIMILIAN" userId="509a4c90-06cc-4900-ad9c-b03295774b35" providerId="ADAL" clId="{4642968A-69DB-45F8-BFBA-03E46396B722}" dt="2021-04-19T14:26:26.927" v="1772"/>
          <ac:spMkLst>
            <pc:docMk/>
            <pc:sldMk cId="1653364654" sldId="299"/>
            <ac:spMk id="26" creationId="{32C92175-69C9-4439-AC1A-4A30CCD8A975}"/>
          </ac:spMkLst>
        </pc:spChg>
        <pc:spChg chg="mod">
          <ac:chgData name="MAXIMILIAN" userId="509a4c90-06cc-4900-ad9c-b03295774b35" providerId="ADAL" clId="{4642968A-69DB-45F8-BFBA-03E46396B722}" dt="2021-04-19T14:26:26.927" v="1772"/>
          <ac:spMkLst>
            <pc:docMk/>
            <pc:sldMk cId="1653364654" sldId="299"/>
            <ac:spMk id="28" creationId="{632F94C5-F975-4671-9176-A0BE1C243D95}"/>
          </ac:spMkLst>
        </pc:spChg>
        <pc:spChg chg="mod">
          <ac:chgData name="MAXIMILIAN" userId="509a4c90-06cc-4900-ad9c-b03295774b35" providerId="ADAL" clId="{4642968A-69DB-45F8-BFBA-03E46396B722}" dt="2021-04-19T14:26:26.927" v="1772"/>
          <ac:spMkLst>
            <pc:docMk/>
            <pc:sldMk cId="1653364654" sldId="299"/>
            <ac:spMk id="29" creationId="{5CBC61CA-10A6-4B2C-9196-2595F7C70564}"/>
          </ac:spMkLst>
        </pc:spChg>
        <pc:spChg chg="mod">
          <ac:chgData name="MAXIMILIAN" userId="509a4c90-06cc-4900-ad9c-b03295774b35" providerId="ADAL" clId="{4642968A-69DB-45F8-BFBA-03E46396B722}" dt="2021-04-19T14:26:26.927" v="1772"/>
          <ac:spMkLst>
            <pc:docMk/>
            <pc:sldMk cId="1653364654" sldId="299"/>
            <ac:spMk id="33" creationId="{7FB9CD62-E174-4BAA-8D75-B3FB9860874C}"/>
          </ac:spMkLst>
        </pc:spChg>
        <pc:spChg chg="mod">
          <ac:chgData name="MAXIMILIAN" userId="509a4c90-06cc-4900-ad9c-b03295774b35" providerId="ADAL" clId="{4642968A-69DB-45F8-BFBA-03E46396B722}" dt="2021-04-19T14:26:36.438" v="1774" actId="571"/>
          <ac:spMkLst>
            <pc:docMk/>
            <pc:sldMk cId="1653364654" sldId="299"/>
            <ac:spMk id="37" creationId="{F6CF04F5-A4DC-4BBE-9651-591B4C6EB2AC}"/>
          </ac:spMkLst>
        </pc:spChg>
        <pc:spChg chg="mod">
          <ac:chgData name="MAXIMILIAN" userId="509a4c90-06cc-4900-ad9c-b03295774b35" providerId="ADAL" clId="{4642968A-69DB-45F8-BFBA-03E46396B722}" dt="2021-04-19T14:26:36.438" v="1774" actId="571"/>
          <ac:spMkLst>
            <pc:docMk/>
            <pc:sldMk cId="1653364654" sldId="299"/>
            <ac:spMk id="42" creationId="{4C242323-13A8-403E-A004-ACD34998D7CD}"/>
          </ac:spMkLst>
        </pc:spChg>
        <pc:spChg chg="mod">
          <ac:chgData name="MAXIMILIAN" userId="509a4c90-06cc-4900-ad9c-b03295774b35" providerId="ADAL" clId="{4642968A-69DB-45F8-BFBA-03E46396B722}" dt="2021-04-19T14:26:36.438" v="1774" actId="571"/>
          <ac:spMkLst>
            <pc:docMk/>
            <pc:sldMk cId="1653364654" sldId="299"/>
            <ac:spMk id="44" creationId="{C00BECE3-01D7-41D1-AAAB-0AF7ECFD081F}"/>
          </ac:spMkLst>
        </pc:spChg>
        <pc:spChg chg="mod">
          <ac:chgData name="MAXIMILIAN" userId="509a4c90-06cc-4900-ad9c-b03295774b35" providerId="ADAL" clId="{4642968A-69DB-45F8-BFBA-03E46396B722}" dt="2021-04-19T14:26:36.438" v="1774" actId="571"/>
          <ac:spMkLst>
            <pc:docMk/>
            <pc:sldMk cId="1653364654" sldId="299"/>
            <ac:spMk id="45" creationId="{83990D42-C1CC-42B6-8402-A93F6BC49856}"/>
          </ac:spMkLst>
        </pc:spChg>
        <pc:spChg chg="mod">
          <ac:chgData name="MAXIMILIAN" userId="509a4c90-06cc-4900-ad9c-b03295774b35" providerId="ADAL" clId="{4642968A-69DB-45F8-BFBA-03E46396B722}" dt="2021-04-19T14:26:48.513" v="1776" actId="571"/>
          <ac:spMkLst>
            <pc:docMk/>
            <pc:sldMk cId="1653364654" sldId="299"/>
            <ac:spMk id="47" creationId="{615C2291-DC4C-432A-A55E-D156A2E74C75}"/>
          </ac:spMkLst>
        </pc:spChg>
        <pc:spChg chg="mod">
          <ac:chgData name="MAXIMILIAN" userId="509a4c90-06cc-4900-ad9c-b03295774b35" providerId="ADAL" clId="{4642968A-69DB-45F8-BFBA-03E46396B722}" dt="2021-04-19T14:26:48.513" v="1776" actId="571"/>
          <ac:spMkLst>
            <pc:docMk/>
            <pc:sldMk cId="1653364654" sldId="299"/>
            <ac:spMk id="52" creationId="{57CFC41A-1C5B-40B5-B16A-1EC17FC8D2BD}"/>
          </ac:spMkLst>
        </pc:spChg>
        <pc:spChg chg="mod">
          <ac:chgData name="MAXIMILIAN" userId="509a4c90-06cc-4900-ad9c-b03295774b35" providerId="ADAL" clId="{4642968A-69DB-45F8-BFBA-03E46396B722}" dt="2021-04-19T14:26:48.513" v="1776" actId="571"/>
          <ac:spMkLst>
            <pc:docMk/>
            <pc:sldMk cId="1653364654" sldId="299"/>
            <ac:spMk id="54" creationId="{BE5BAA0B-F9D3-43A5-A473-96E4FADC4226}"/>
          </ac:spMkLst>
        </pc:spChg>
        <pc:spChg chg="mod">
          <ac:chgData name="MAXIMILIAN" userId="509a4c90-06cc-4900-ad9c-b03295774b35" providerId="ADAL" clId="{4642968A-69DB-45F8-BFBA-03E46396B722}" dt="2021-04-19T14:26:48.513" v="1776" actId="571"/>
          <ac:spMkLst>
            <pc:docMk/>
            <pc:sldMk cId="1653364654" sldId="299"/>
            <ac:spMk id="55" creationId="{E867108E-6036-41CF-BB8E-A768D8DA8DE6}"/>
          </ac:spMkLst>
        </pc:spChg>
        <pc:spChg chg="mod">
          <ac:chgData name="MAXIMILIAN" userId="509a4c90-06cc-4900-ad9c-b03295774b35" providerId="ADAL" clId="{4642968A-69DB-45F8-BFBA-03E46396B722}" dt="2021-04-19T14:26:53.179" v="1777" actId="571"/>
          <ac:spMkLst>
            <pc:docMk/>
            <pc:sldMk cId="1653364654" sldId="299"/>
            <ac:spMk id="57" creationId="{F8D34383-0E7F-41B8-8173-F8C46AA69D03}"/>
          </ac:spMkLst>
        </pc:spChg>
        <pc:spChg chg="mod">
          <ac:chgData name="MAXIMILIAN" userId="509a4c90-06cc-4900-ad9c-b03295774b35" providerId="ADAL" clId="{4642968A-69DB-45F8-BFBA-03E46396B722}" dt="2021-04-19T14:26:53.179" v="1777" actId="571"/>
          <ac:spMkLst>
            <pc:docMk/>
            <pc:sldMk cId="1653364654" sldId="299"/>
            <ac:spMk id="62" creationId="{D3A83221-0183-430A-9EC1-A0B71E33DCBB}"/>
          </ac:spMkLst>
        </pc:spChg>
        <pc:spChg chg="mod">
          <ac:chgData name="MAXIMILIAN" userId="509a4c90-06cc-4900-ad9c-b03295774b35" providerId="ADAL" clId="{4642968A-69DB-45F8-BFBA-03E46396B722}" dt="2021-04-19T14:26:53.179" v="1777" actId="571"/>
          <ac:spMkLst>
            <pc:docMk/>
            <pc:sldMk cId="1653364654" sldId="299"/>
            <ac:spMk id="64" creationId="{B5A5E9A1-B4E4-4749-87A3-F62626125C3E}"/>
          </ac:spMkLst>
        </pc:spChg>
        <pc:spChg chg="mod">
          <ac:chgData name="MAXIMILIAN" userId="509a4c90-06cc-4900-ad9c-b03295774b35" providerId="ADAL" clId="{4642968A-69DB-45F8-BFBA-03E46396B722}" dt="2021-04-19T14:26:53.179" v="1777" actId="571"/>
          <ac:spMkLst>
            <pc:docMk/>
            <pc:sldMk cId="1653364654" sldId="299"/>
            <ac:spMk id="65" creationId="{9A232D71-5CBB-405F-9769-6D465A6D573F}"/>
          </ac:spMkLst>
        </pc:spChg>
        <pc:spChg chg="mod">
          <ac:chgData name="MAXIMILIAN" userId="509a4c90-06cc-4900-ad9c-b03295774b35" providerId="ADAL" clId="{4642968A-69DB-45F8-BFBA-03E46396B722}" dt="2021-04-19T14:27:28.923" v="1815"/>
          <ac:spMkLst>
            <pc:docMk/>
            <pc:sldMk cId="1653364654" sldId="299"/>
            <ac:spMk id="69" creationId="{A664FEA2-1AD0-49E2-8AB3-79EA8F9D1D85}"/>
          </ac:spMkLst>
        </pc:spChg>
        <pc:spChg chg="mod">
          <ac:chgData name="MAXIMILIAN" userId="509a4c90-06cc-4900-ad9c-b03295774b35" providerId="ADAL" clId="{4642968A-69DB-45F8-BFBA-03E46396B722}" dt="2021-04-19T14:27:28.923" v="1815"/>
          <ac:spMkLst>
            <pc:docMk/>
            <pc:sldMk cId="1653364654" sldId="299"/>
            <ac:spMk id="74" creationId="{F88C8AF5-CA95-4CDC-9CB2-EFDE8423B9E6}"/>
          </ac:spMkLst>
        </pc:spChg>
        <pc:spChg chg="mod">
          <ac:chgData name="MAXIMILIAN" userId="509a4c90-06cc-4900-ad9c-b03295774b35" providerId="ADAL" clId="{4642968A-69DB-45F8-BFBA-03E46396B722}" dt="2021-04-19T14:27:28.923" v="1815"/>
          <ac:spMkLst>
            <pc:docMk/>
            <pc:sldMk cId="1653364654" sldId="299"/>
            <ac:spMk id="76" creationId="{AFB793EE-A580-4708-A250-B367D6F5B418}"/>
          </ac:spMkLst>
        </pc:spChg>
        <pc:spChg chg="mod">
          <ac:chgData name="MAXIMILIAN" userId="509a4c90-06cc-4900-ad9c-b03295774b35" providerId="ADAL" clId="{4642968A-69DB-45F8-BFBA-03E46396B722}" dt="2021-04-19T14:27:28.923" v="1815"/>
          <ac:spMkLst>
            <pc:docMk/>
            <pc:sldMk cId="1653364654" sldId="299"/>
            <ac:spMk id="77" creationId="{FE557CFD-686D-4FA2-B459-80FFD24D0FAA}"/>
          </ac:spMkLst>
        </pc:spChg>
        <pc:spChg chg="del mod topLvl">
          <ac:chgData name="MAXIMILIAN" userId="509a4c90-06cc-4900-ad9c-b03295774b35" providerId="ADAL" clId="{4642968A-69DB-45F8-BFBA-03E46396B722}" dt="2021-04-19T15:04:13.327" v="1841" actId="478"/>
          <ac:spMkLst>
            <pc:docMk/>
            <pc:sldMk cId="1653364654" sldId="299"/>
            <ac:spMk id="79" creationId="{97B6FA80-2790-4445-B4EE-8AF1F6266131}"/>
          </ac:spMkLst>
        </pc:spChg>
        <pc:spChg chg="mod">
          <ac:chgData name="MAXIMILIAN" userId="509a4c90-06cc-4900-ad9c-b03295774b35" providerId="ADAL" clId="{4642968A-69DB-45F8-BFBA-03E46396B722}" dt="2021-04-19T15:14:26.240" v="2076" actId="165"/>
          <ac:spMkLst>
            <pc:docMk/>
            <pc:sldMk cId="1653364654" sldId="299"/>
            <ac:spMk id="84" creationId="{C8969BFA-E97E-4708-840C-E8E8EA66CF58}"/>
          </ac:spMkLst>
        </pc:spChg>
        <pc:spChg chg="mod">
          <ac:chgData name="MAXIMILIAN" userId="509a4c90-06cc-4900-ad9c-b03295774b35" providerId="ADAL" clId="{4642968A-69DB-45F8-BFBA-03E46396B722}" dt="2021-04-19T15:14:26.240" v="2076" actId="165"/>
          <ac:spMkLst>
            <pc:docMk/>
            <pc:sldMk cId="1653364654" sldId="299"/>
            <ac:spMk id="86" creationId="{45B3FF9C-836A-444B-A3FD-73DB775AA55C}"/>
          </ac:spMkLst>
        </pc:spChg>
        <pc:spChg chg="mod">
          <ac:chgData name="MAXIMILIAN" userId="509a4c90-06cc-4900-ad9c-b03295774b35" providerId="ADAL" clId="{4642968A-69DB-45F8-BFBA-03E46396B722}" dt="2021-04-19T18:46:02.429" v="2100" actId="20577"/>
          <ac:spMkLst>
            <pc:docMk/>
            <pc:sldMk cId="1653364654" sldId="299"/>
            <ac:spMk id="87" creationId="{2B707B4A-A0EB-42B1-A235-D6CC2DFFFD85}"/>
          </ac:spMkLst>
        </pc:spChg>
        <pc:spChg chg="mod">
          <ac:chgData name="MAXIMILIAN" userId="509a4c90-06cc-4900-ad9c-b03295774b35" providerId="ADAL" clId="{4642968A-69DB-45F8-BFBA-03E46396B722}" dt="2021-04-19T14:27:29.355" v="1817"/>
          <ac:spMkLst>
            <pc:docMk/>
            <pc:sldMk cId="1653364654" sldId="299"/>
            <ac:spMk id="89" creationId="{1CC13886-9D1A-4252-963C-61DEAAA2C2AD}"/>
          </ac:spMkLst>
        </pc:spChg>
        <pc:spChg chg="mod">
          <ac:chgData name="MAXIMILIAN" userId="509a4c90-06cc-4900-ad9c-b03295774b35" providerId="ADAL" clId="{4642968A-69DB-45F8-BFBA-03E46396B722}" dt="2021-04-19T14:27:29.355" v="1817"/>
          <ac:spMkLst>
            <pc:docMk/>
            <pc:sldMk cId="1653364654" sldId="299"/>
            <ac:spMk id="94" creationId="{167238E6-6B54-43F6-8EFC-74E65B1E77AB}"/>
          </ac:spMkLst>
        </pc:spChg>
        <pc:spChg chg="mod">
          <ac:chgData name="MAXIMILIAN" userId="509a4c90-06cc-4900-ad9c-b03295774b35" providerId="ADAL" clId="{4642968A-69DB-45F8-BFBA-03E46396B722}" dt="2021-04-19T14:27:29.355" v="1817"/>
          <ac:spMkLst>
            <pc:docMk/>
            <pc:sldMk cId="1653364654" sldId="299"/>
            <ac:spMk id="96" creationId="{EFDAFCBB-65A6-434C-9502-835FD7EC32A7}"/>
          </ac:spMkLst>
        </pc:spChg>
        <pc:spChg chg="mod">
          <ac:chgData name="MAXIMILIAN" userId="509a4c90-06cc-4900-ad9c-b03295774b35" providerId="ADAL" clId="{4642968A-69DB-45F8-BFBA-03E46396B722}" dt="2021-04-19T14:27:29.355" v="1817"/>
          <ac:spMkLst>
            <pc:docMk/>
            <pc:sldMk cId="1653364654" sldId="299"/>
            <ac:spMk id="97" creationId="{1707D04F-C21E-4045-8545-8A795D5448EE}"/>
          </ac:spMkLst>
        </pc:spChg>
        <pc:grpChg chg="add del mod">
          <ac:chgData name="MAXIMILIAN" userId="509a4c90-06cc-4900-ad9c-b03295774b35" providerId="ADAL" clId="{4642968A-69DB-45F8-BFBA-03E46396B722}" dt="2021-04-19T15:14:26.240" v="2076" actId="165"/>
          <ac:grpSpMkLst>
            <pc:docMk/>
            <pc:sldMk cId="1653364654" sldId="299"/>
            <ac:grpSpMk id="10" creationId="{547B6A20-7B65-43FD-9ABC-F682F7D2769F}"/>
          </ac:grpSpMkLst>
        </pc:grpChg>
        <pc:grpChg chg="add del mod topLvl">
          <ac:chgData name="MAXIMILIAN" userId="509a4c90-06cc-4900-ad9c-b03295774b35" providerId="ADAL" clId="{4642968A-69DB-45F8-BFBA-03E46396B722}" dt="2021-04-19T14:27:15.374" v="1811" actId="165"/>
          <ac:grpSpMkLst>
            <pc:docMk/>
            <pc:sldMk cId="1653364654" sldId="299"/>
            <ac:grpSpMk id="12" creationId="{4C191BFC-F109-4A63-8C77-C545D0AEA483}"/>
          </ac:grpSpMkLst>
        </pc:grpChg>
        <pc:grpChg chg="add mod topLvl">
          <ac:chgData name="MAXIMILIAN" userId="509a4c90-06cc-4900-ad9c-b03295774b35" providerId="ADAL" clId="{4642968A-69DB-45F8-BFBA-03E46396B722}" dt="2021-04-19T14:27:27.049" v="1814" actId="164"/>
          <ac:grpSpMkLst>
            <pc:docMk/>
            <pc:sldMk cId="1653364654" sldId="299"/>
            <ac:grpSpMk id="25" creationId="{853A68DC-A804-439A-8257-27F5DDAF703E}"/>
          </ac:grpSpMkLst>
        </pc:grpChg>
        <pc:grpChg chg="add mod">
          <ac:chgData name="MAXIMILIAN" userId="509a4c90-06cc-4900-ad9c-b03295774b35" providerId="ADAL" clId="{4642968A-69DB-45F8-BFBA-03E46396B722}" dt="2021-04-19T14:26:26.927" v="1772"/>
          <ac:grpSpMkLst>
            <pc:docMk/>
            <pc:sldMk cId="1653364654" sldId="299"/>
            <ac:grpSpMk id="27" creationId="{A980B257-98CC-4565-AE41-5FEA0E927636}"/>
          </ac:grpSpMkLst>
        </pc:grpChg>
        <pc:grpChg chg="add mod">
          <ac:chgData name="MAXIMILIAN" userId="509a4c90-06cc-4900-ad9c-b03295774b35" providerId="ADAL" clId="{4642968A-69DB-45F8-BFBA-03E46396B722}" dt="2021-04-19T14:26:26.927" v="1772"/>
          <ac:grpSpMkLst>
            <pc:docMk/>
            <pc:sldMk cId="1653364654" sldId="299"/>
            <ac:grpSpMk id="32" creationId="{481DF00E-FC6F-45C9-8194-0ADB1D4B90CF}"/>
          </ac:grpSpMkLst>
        </pc:grpChg>
        <pc:grpChg chg="add del mod">
          <ac:chgData name="MAXIMILIAN" userId="509a4c90-06cc-4900-ad9c-b03295774b35" providerId="ADAL" clId="{4642968A-69DB-45F8-BFBA-03E46396B722}" dt="2021-04-19T14:27:04.995" v="1809" actId="165"/>
          <ac:grpSpMkLst>
            <pc:docMk/>
            <pc:sldMk cId="1653364654" sldId="299"/>
            <ac:grpSpMk id="35" creationId="{591256E5-9BAB-44AD-810D-911264501ED5}"/>
          </ac:grpSpMkLst>
        </pc:grpChg>
        <pc:grpChg chg="add del mod">
          <ac:chgData name="MAXIMILIAN" userId="509a4c90-06cc-4900-ad9c-b03295774b35" providerId="ADAL" clId="{4642968A-69DB-45F8-BFBA-03E46396B722}" dt="2021-04-19T14:27:08.842" v="1810" actId="478"/>
          <ac:grpSpMkLst>
            <pc:docMk/>
            <pc:sldMk cId="1653364654" sldId="299"/>
            <ac:grpSpMk id="36" creationId="{C2E4A7A6-38D7-4EF8-952D-7640537A2FF6}"/>
          </ac:grpSpMkLst>
        </pc:grpChg>
        <pc:grpChg chg="mod">
          <ac:chgData name="MAXIMILIAN" userId="509a4c90-06cc-4900-ad9c-b03295774b35" providerId="ADAL" clId="{4642968A-69DB-45F8-BFBA-03E46396B722}" dt="2021-04-19T14:26:36.438" v="1774" actId="571"/>
          <ac:grpSpMkLst>
            <pc:docMk/>
            <pc:sldMk cId="1653364654" sldId="299"/>
            <ac:grpSpMk id="38" creationId="{2C10511F-448F-4C59-84E7-2F922CF87F7C}"/>
          </ac:grpSpMkLst>
        </pc:grpChg>
        <pc:grpChg chg="mod">
          <ac:chgData name="MAXIMILIAN" userId="509a4c90-06cc-4900-ad9c-b03295774b35" providerId="ADAL" clId="{4642968A-69DB-45F8-BFBA-03E46396B722}" dt="2021-04-19T14:26:36.438" v="1774" actId="571"/>
          <ac:grpSpMkLst>
            <pc:docMk/>
            <pc:sldMk cId="1653364654" sldId="299"/>
            <ac:grpSpMk id="41" creationId="{A62B7B58-DB72-4FDD-9B60-9FC0AB767262}"/>
          </ac:grpSpMkLst>
        </pc:grpChg>
        <pc:grpChg chg="add del mod">
          <ac:chgData name="MAXIMILIAN" userId="509a4c90-06cc-4900-ad9c-b03295774b35" providerId="ADAL" clId="{4642968A-69DB-45F8-BFBA-03E46396B722}" dt="2021-04-19T14:27:08.842" v="1810" actId="478"/>
          <ac:grpSpMkLst>
            <pc:docMk/>
            <pc:sldMk cId="1653364654" sldId="299"/>
            <ac:grpSpMk id="46" creationId="{85DD0779-03CE-470D-BBE6-421AE0726872}"/>
          </ac:grpSpMkLst>
        </pc:grpChg>
        <pc:grpChg chg="mod">
          <ac:chgData name="MAXIMILIAN" userId="509a4c90-06cc-4900-ad9c-b03295774b35" providerId="ADAL" clId="{4642968A-69DB-45F8-BFBA-03E46396B722}" dt="2021-04-19T14:26:48.513" v="1776" actId="571"/>
          <ac:grpSpMkLst>
            <pc:docMk/>
            <pc:sldMk cId="1653364654" sldId="299"/>
            <ac:grpSpMk id="48" creationId="{4141E40D-0781-4148-8D59-64F3AD6EBC66}"/>
          </ac:grpSpMkLst>
        </pc:grpChg>
        <pc:grpChg chg="mod">
          <ac:chgData name="MAXIMILIAN" userId="509a4c90-06cc-4900-ad9c-b03295774b35" providerId="ADAL" clId="{4642968A-69DB-45F8-BFBA-03E46396B722}" dt="2021-04-19T14:26:48.513" v="1776" actId="571"/>
          <ac:grpSpMkLst>
            <pc:docMk/>
            <pc:sldMk cId="1653364654" sldId="299"/>
            <ac:grpSpMk id="51" creationId="{ED7628F1-7DF8-4EB7-8B1C-9793073D642E}"/>
          </ac:grpSpMkLst>
        </pc:grpChg>
        <pc:grpChg chg="add del mod">
          <ac:chgData name="MAXIMILIAN" userId="509a4c90-06cc-4900-ad9c-b03295774b35" providerId="ADAL" clId="{4642968A-69DB-45F8-BFBA-03E46396B722}" dt="2021-04-19T14:27:08.842" v="1810" actId="478"/>
          <ac:grpSpMkLst>
            <pc:docMk/>
            <pc:sldMk cId="1653364654" sldId="299"/>
            <ac:grpSpMk id="56" creationId="{91CD57D4-3DE1-4057-B717-44FC42F06F88}"/>
          </ac:grpSpMkLst>
        </pc:grpChg>
        <pc:grpChg chg="mod">
          <ac:chgData name="MAXIMILIAN" userId="509a4c90-06cc-4900-ad9c-b03295774b35" providerId="ADAL" clId="{4642968A-69DB-45F8-BFBA-03E46396B722}" dt="2021-04-19T14:26:53.179" v="1777" actId="571"/>
          <ac:grpSpMkLst>
            <pc:docMk/>
            <pc:sldMk cId="1653364654" sldId="299"/>
            <ac:grpSpMk id="58" creationId="{22769E0E-4754-4072-B724-553E7E73813E}"/>
          </ac:grpSpMkLst>
        </pc:grpChg>
        <pc:grpChg chg="mod">
          <ac:chgData name="MAXIMILIAN" userId="509a4c90-06cc-4900-ad9c-b03295774b35" providerId="ADAL" clId="{4642968A-69DB-45F8-BFBA-03E46396B722}" dt="2021-04-19T14:26:53.179" v="1777" actId="571"/>
          <ac:grpSpMkLst>
            <pc:docMk/>
            <pc:sldMk cId="1653364654" sldId="299"/>
            <ac:grpSpMk id="61" creationId="{04509C8C-4E08-4757-BF73-CCDE3CEA2016}"/>
          </ac:grpSpMkLst>
        </pc:grpChg>
        <pc:grpChg chg="add mod">
          <ac:chgData name="MAXIMILIAN" userId="509a4c90-06cc-4900-ad9c-b03295774b35" providerId="ADAL" clId="{4642968A-69DB-45F8-BFBA-03E46396B722}" dt="2021-04-19T14:27:27.049" v="1814" actId="164"/>
          <ac:grpSpMkLst>
            <pc:docMk/>
            <pc:sldMk cId="1653364654" sldId="299"/>
            <ac:grpSpMk id="66" creationId="{9F2E5E8B-D9D6-4B95-A948-126F1755245F}"/>
          </ac:grpSpMkLst>
        </pc:grpChg>
        <pc:grpChg chg="add mod">
          <ac:chgData name="MAXIMILIAN" userId="509a4c90-06cc-4900-ad9c-b03295774b35" providerId="ADAL" clId="{4642968A-69DB-45F8-BFBA-03E46396B722}" dt="2021-04-19T14:27:52.349" v="1833" actId="1037"/>
          <ac:grpSpMkLst>
            <pc:docMk/>
            <pc:sldMk cId="1653364654" sldId="299"/>
            <ac:grpSpMk id="67" creationId="{CB14BDD4-5B08-44DB-BA0E-D2F28C18ED83}"/>
          </ac:grpSpMkLst>
        </pc:grpChg>
        <pc:grpChg chg="add mod">
          <ac:chgData name="MAXIMILIAN" userId="509a4c90-06cc-4900-ad9c-b03295774b35" providerId="ADAL" clId="{4642968A-69DB-45F8-BFBA-03E46396B722}" dt="2021-04-19T14:27:52.349" v="1833" actId="1037"/>
          <ac:grpSpMkLst>
            <pc:docMk/>
            <pc:sldMk cId="1653364654" sldId="299"/>
            <ac:grpSpMk id="68" creationId="{BA7D5D2F-C6B8-4F5D-8296-EB59EEE75894}"/>
          </ac:grpSpMkLst>
        </pc:grpChg>
        <pc:grpChg chg="mod">
          <ac:chgData name="MAXIMILIAN" userId="509a4c90-06cc-4900-ad9c-b03295774b35" providerId="ADAL" clId="{4642968A-69DB-45F8-BFBA-03E46396B722}" dt="2021-04-19T14:27:28.923" v="1815"/>
          <ac:grpSpMkLst>
            <pc:docMk/>
            <pc:sldMk cId="1653364654" sldId="299"/>
            <ac:grpSpMk id="70" creationId="{B44E72D3-4C05-467A-B4BC-125A2F6FCE88}"/>
          </ac:grpSpMkLst>
        </pc:grpChg>
        <pc:grpChg chg="mod">
          <ac:chgData name="MAXIMILIAN" userId="509a4c90-06cc-4900-ad9c-b03295774b35" providerId="ADAL" clId="{4642968A-69DB-45F8-BFBA-03E46396B722}" dt="2021-04-19T14:27:28.923" v="1815"/>
          <ac:grpSpMkLst>
            <pc:docMk/>
            <pc:sldMk cId="1653364654" sldId="299"/>
            <ac:grpSpMk id="73" creationId="{03EE5559-328E-462A-809E-6316BBC35E9D}"/>
          </ac:grpSpMkLst>
        </pc:grpChg>
        <pc:grpChg chg="add del mod">
          <ac:chgData name="MAXIMILIAN" userId="509a4c90-06cc-4900-ad9c-b03295774b35" providerId="ADAL" clId="{4642968A-69DB-45F8-BFBA-03E46396B722}" dt="2021-04-19T15:04:08.488" v="1840" actId="165"/>
          <ac:grpSpMkLst>
            <pc:docMk/>
            <pc:sldMk cId="1653364654" sldId="299"/>
            <ac:grpSpMk id="78" creationId="{A601FA5D-FB2E-4982-A901-BA8A1E2AA24C}"/>
          </ac:grpSpMkLst>
        </pc:grpChg>
        <pc:grpChg chg="mod topLvl">
          <ac:chgData name="MAXIMILIAN" userId="509a4c90-06cc-4900-ad9c-b03295774b35" providerId="ADAL" clId="{4642968A-69DB-45F8-BFBA-03E46396B722}" dt="2021-04-19T15:14:26.240" v="2076" actId="165"/>
          <ac:grpSpMkLst>
            <pc:docMk/>
            <pc:sldMk cId="1653364654" sldId="299"/>
            <ac:grpSpMk id="80" creationId="{D26595CC-2413-400A-A95A-9DCCC2BD83B4}"/>
          </ac:grpSpMkLst>
        </pc:grpChg>
        <pc:grpChg chg="mod topLvl">
          <ac:chgData name="MAXIMILIAN" userId="509a4c90-06cc-4900-ad9c-b03295774b35" providerId="ADAL" clId="{4642968A-69DB-45F8-BFBA-03E46396B722}" dt="2021-04-19T15:14:26.240" v="2076" actId="165"/>
          <ac:grpSpMkLst>
            <pc:docMk/>
            <pc:sldMk cId="1653364654" sldId="299"/>
            <ac:grpSpMk id="83" creationId="{92BCA2F6-29B8-492A-94B0-E4B45A188D8D}"/>
          </ac:grpSpMkLst>
        </pc:grpChg>
        <pc:grpChg chg="add mod">
          <ac:chgData name="MAXIMILIAN" userId="509a4c90-06cc-4900-ad9c-b03295774b35" providerId="ADAL" clId="{4642968A-69DB-45F8-BFBA-03E46396B722}" dt="2021-04-19T14:27:52.349" v="1833" actId="1037"/>
          <ac:grpSpMkLst>
            <pc:docMk/>
            <pc:sldMk cId="1653364654" sldId="299"/>
            <ac:grpSpMk id="88" creationId="{97458CDA-11F2-4A39-9AA0-D5A6CFFE6E4E}"/>
          </ac:grpSpMkLst>
        </pc:grpChg>
        <pc:grpChg chg="mod">
          <ac:chgData name="MAXIMILIAN" userId="509a4c90-06cc-4900-ad9c-b03295774b35" providerId="ADAL" clId="{4642968A-69DB-45F8-BFBA-03E46396B722}" dt="2021-04-19T15:08:21.216" v="2054" actId="12788"/>
          <ac:grpSpMkLst>
            <pc:docMk/>
            <pc:sldMk cId="1653364654" sldId="299"/>
            <ac:grpSpMk id="90" creationId="{F2098694-FE44-4997-8EBA-4DB67A94086D}"/>
          </ac:grpSpMkLst>
        </pc:grpChg>
        <pc:grpChg chg="mod">
          <ac:chgData name="MAXIMILIAN" userId="509a4c90-06cc-4900-ad9c-b03295774b35" providerId="ADAL" clId="{4642968A-69DB-45F8-BFBA-03E46396B722}" dt="2021-04-19T14:27:29.355" v="1817"/>
          <ac:grpSpMkLst>
            <pc:docMk/>
            <pc:sldMk cId="1653364654" sldId="299"/>
            <ac:grpSpMk id="93" creationId="{D363661A-D5B2-4E40-BAC2-583B0C1704EC}"/>
          </ac:grpSpMkLst>
        </pc:grpChg>
        <pc:picChg chg="add mod modCrop">
          <ac:chgData name="MAXIMILIAN" userId="509a4c90-06cc-4900-ad9c-b03295774b35" providerId="ADAL" clId="{4642968A-69DB-45F8-BFBA-03E46396B722}" dt="2021-04-19T15:08:15.129" v="2053" actId="555"/>
          <ac:picMkLst>
            <pc:docMk/>
            <pc:sldMk cId="1653364654" sldId="299"/>
            <ac:picMk id="7" creationId="{0640E71C-AAD2-4B07-B89D-3BF30412164C}"/>
          </ac:picMkLst>
        </pc:picChg>
        <pc:picChg chg="mod">
          <ac:chgData name="MAXIMILIAN" userId="509a4c90-06cc-4900-ad9c-b03295774b35" providerId="ADAL" clId="{4642968A-69DB-45F8-BFBA-03E46396B722}" dt="2021-04-19T14:59:16.355" v="1839" actId="1076"/>
          <ac:picMkLst>
            <pc:docMk/>
            <pc:sldMk cId="1653364654" sldId="299"/>
            <ac:picMk id="7" creationId="{31547739-C6FD-439E-94D6-9E403A349A23}"/>
          </ac:picMkLst>
        </pc:picChg>
        <pc:picChg chg="add del mod">
          <ac:chgData name="MAXIMILIAN" userId="509a4c90-06cc-4900-ad9c-b03295774b35" providerId="ADAL" clId="{4642968A-69DB-45F8-BFBA-03E46396B722}" dt="2021-04-19T15:13:56.348" v="2073" actId="478"/>
          <ac:picMkLst>
            <pc:docMk/>
            <pc:sldMk cId="1653364654" sldId="299"/>
            <ac:picMk id="11" creationId="{7692C18F-8F95-4FBE-AD14-16EF7D41CF23}"/>
          </ac:picMkLst>
        </pc:picChg>
        <pc:picChg chg="del mod">
          <ac:chgData name="MAXIMILIAN" userId="509a4c90-06cc-4900-ad9c-b03295774b35" providerId="ADAL" clId="{4642968A-69DB-45F8-BFBA-03E46396B722}" dt="2021-04-19T14:21:41.442" v="1497" actId="478"/>
          <ac:picMkLst>
            <pc:docMk/>
            <pc:sldMk cId="1653364654" sldId="299"/>
            <ac:picMk id="15" creationId="{31EE8857-AD28-430B-B646-566B247AFA22}"/>
          </ac:picMkLst>
        </pc:picChg>
        <pc:picChg chg="add mod">
          <ac:chgData name="MAXIMILIAN" userId="509a4c90-06cc-4900-ad9c-b03295774b35" providerId="ADAL" clId="{4642968A-69DB-45F8-BFBA-03E46396B722}" dt="2021-04-19T15:14:46.653" v="2084" actId="14100"/>
          <ac:picMkLst>
            <pc:docMk/>
            <pc:sldMk cId="1653364654" sldId="299"/>
            <ac:picMk id="15" creationId="{5F68E094-0D8B-4917-82CF-8561271757FD}"/>
          </ac:picMkLst>
        </pc:picChg>
        <pc:picChg chg="add mod topLvl">
          <ac:chgData name="MAXIMILIAN" userId="509a4c90-06cc-4900-ad9c-b03295774b35" providerId="ADAL" clId="{4642968A-69DB-45F8-BFBA-03E46396B722}" dt="2021-04-19T14:27:27.049" v="1814" actId="164"/>
          <ac:picMkLst>
            <pc:docMk/>
            <pc:sldMk cId="1653364654" sldId="299"/>
            <ac:picMk id="16" creationId="{2F2949AB-D2F7-4309-A79A-1C5ED4EEF7D9}"/>
          </ac:picMkLst>
        </pc:picChg>
        <pc:picChg chg="add mod topLvl">
          <ac:chgData name="MAXIMILIAN" userId="509a4c90-06cc-4900-ad9c-b03295774b35" providerId="ADAL" clId="{4642968A-69DB-45F8-BFBA-03E46396B722}" dt="2021-04-19T14:27:27.049" v="1814" actId="164"/>
          <ac:picMkLst>
            <pc:docMk/>
            <pc:sldMk cId="1653364654" sldId="299"/>
            <ac:picMk id="17" creationId="{0757B80F-8A84-4F76-A4EB-F00215C4352F}"/>
          </ac:picMkLst>
        </pc:picChg>
        <pc:picChg chg="add del mod">
          <ac:chgData name="MAXIMILIAN" userId="509a4c90-06cc-4900-ad9c-b03295774b35" providerId="ADAL" clId="{4642968A-69DB-45F8-BFBA-03E46396B722}" dt="2021-04-19T14:23:46.706" v="1541" actId="478"/>
          <ac:picMkLst>
            <pc:docMk/>
            <pc:sldMk cId="1653364654" sldId="299"/>
            <ac:picMk id="18" creationId="{CBE31955-FDCF-4DBA-8EA1-368E294DB58F}"/>
          </ac:picMkLst>
        </pc:picChg>
        <pc:picChg chg="mod">
          <ac:chgData name="MAXIMILIAN" userId="509a4c90-06cc-4900-ad9c-b03295774b35" providerId="ADAL" clId="{4642968A-69DB-45F8-BFBA-03E46396B722}" dt="2021-04-19T15:08:21.216" v="2054" actId="12788"/>
          <ac:picMkLst>
            <pc:docMk/>
            <pc:sldMk cId="1653364654" sldId="299"/>
            <ac:picMk id="18" creationId="{FA8AE116-844D-4698-8645-CB240C3A6049}"/>
          </ac:picMkLst>
        </pc:picChg>
        <pc:picChg chg="add del mod">
          <ac:chgData name="MAXIMILIAN" userId="509a4c90-06cc-4900-ad9c-b03295774b35" providerId="ADAL" clId="{4642968A-69DB-45F8-BFBA-03E46396B722}" dt="2021-04-19T14:23:59.237" v="1554" actId="478"/>
          <ac:picMkLst>
            <pc:docMk/>
            <pc:sldMk cId="1653364654" sldId="299"/>
            <ac:picMk id="19" creationId="{DC7EF88D-0BCA-4F9D-A334-B91AF767E91C}"/>
          </ac:picMkLst>
        </pc:picChg>
        <pc:picChg chg="add del mod">
          <ac:chgData name="MAXIMILIAN" userId="509a4c90-06cc-4900-ad9c-b03295774b35" providerId="ADAL" clId="{4642968A-69DB-45F8-BFBA-03E46396B722}" dt="2021-04-19T14:24:12.138" v="1557" actId="478"/>
          <ac:picMkLst>
            <pc:docMk/>
            <pc:sldMk cId="1653364654" sldId="299"/>
            <ac:picMk id="20" creationId="{EB2C0849-BBB1-4218-8AF8-2C251AE616DD}"/>
          </ac:picMkLst>
        </pc:picChg>
        <pc:picChg chg="add del mod">
          <ac:chgData name="MAXIMILIAN" userId="509a4c90-06cc-4900-ad9c-b03295774b35" providerId="ADAL" clId="{4642968A-69DB-45F8-BFBA-03E46396B722}" dt="2021-04-19T14:24:21.895" v="1560" actId="478"/>
          <ac:picMkLst>
            <pc:docMk/>
            <pc:sldMk cId="1653364654" sldId="299"/>
            <ac:picMk id="21" creationId="{6A3B0F20-EE42-4585-8162-E8A7BFEF6457}"/>
          </ac:picMkLst>
        </pc:picChg>
        <pc:picChg chg="add mod">
          <ac:chgData name="MAXIMILIAN" userId="509a4c90-06cc-4900-ad9c-b03295774b35" providerId="ADAL" clId="{4642968A-69DB-45F8-BFBA-03E46396B722}" dt="2021-04-19T14:27:04.995" v="1809" actId="165"/>
          <ac:picMkLst>
            <pc:docMk/>
            <pc:sldMk cId="1653364654" sldId="299"/>
            <ac:picMk id="22" creationId="{287ED2A5-401A-4D6F-88E6-DF6F1590DD8F}"/>
          </ac:picMkLst>
        </pc:picChg>
        <pc:picChg chg="add del mod">
          <ac:chgData name="MAXIMILIAN" userId="509a4c90-06cc-4900-ad9c-b03295774b35" providerId="ADAL" clId="{4642968A-69DB-45F8-BFBA-03E46396B722}" dt="2021-04-19T14:25:10.486" v="1668" actId="478"/>
          <ac:picMkLst>
            <pc:docMk/>
            <pc:sldMk cId="1653364654" sldId="299"/>
            <ac:picMk id="24" creationId="{9AB7AE64-0D67-4C60-A9C7-25DC79D8F20A}"/>
          </ac:picMkLst>
        </pc:picChg>
        <pc:picChg chg="add mod">
          <ac:chgData name="MAXIMILIAN" userId="509a4c90-06cc-4900-ad9c-b03295774b35" providerId="ADAL" clId="{4642968A-69DB-45F8-BFBA-03E46396B722}" dt="2021-04-19T14:26:26.927" v="1772"/>
          <ac:picMkLst>
            <pc:docMk/>
            <pc:sldMk cId="1653364654" sldId="299"/>
            <ac:picMk id="30" creationId="{B5A037A9-C61F-40A1-9D0D-1AB7DFFA21B0}"/>
          </ac:picMkLst>
        </pc:picChg>
        <pc:picChg chg="add mod">
          <ac:chgData name="MAXIMILIAN" userId="509a4c90-06cc-4900-ad9c-b03295774b35" providerId="ADAL" clId="{4642968A-69DB-45F8-BFBA-03E46396B722}" dt="2021-04-19T14:26:26.927" v="1772"/>
          <ac:picMkLst>
            <pc:docMk/>
            <pc:sldMk cId="1653364654" sldId="299"/>
            <ac:picMk id="31" creationId="{EF640FFA-252C-4AF0-926F-3E03C9E06E71}"/>
          </ac:picMkLst>
        </pc:picChg>
        <pc:picChg chg="mod">
          <ac:chgData name="MAXIMILIAN" userId="509a4c90-06cc-4900-ad9c-b03295774b35" providerId="ADAL" clId="{4642968A-69DB-45F8-BFBA-03E46396B722}" dt="2021-04-19T14:26:26.927" v="1772"/>
          <ac:picMkLst>
            <pc:docMk/>
            <pc:sldMk cId="1653364654" sldId="299"/>
            <ac:picMk id="34" creationId="{1526A2C3-AE33-41AF-A5F5-DA7823541B4F}"/>
          </ac:picMkLst>
        </pc:picChg>
        <pc:picChg chg="mod">
          <ac:chgData name="MAXIMILIAN" userId="509a4c90-06cc-4900-ad9c-b03295774b35" providerId="ADAL" clId="{4642968A-69DB-45F8-BFBA-03E46396B722}" dt="2021-04-19T14:26:36.438" v="1774" actId="571"/>
          <ac:picMkLst>
            <pc:docMk/>
            <pc:sldMk cId="1653364654" sldId="299"/>
            <ac:picMk id="39" creationId="{D8C16737-0D20-43AC-961D-B3EBAA9F6B51}"/>
          </ac:picMkLst>
        </pc:picChg>
        <pc:picChg chg="mod">
          <ac:chgData name="MAXIMILIAN" userId="509a4c90-06cc-4900-ad9c-b03295774b35" providerId="ADAL" clId="{4642968A-69DB-45F8-BFBA-03E46396B722}" dt="2021-04-19T14:26:36.438" v="1774" actId="571"/>
          <ac:picMkLst>
            <pc:docMk/>
            <pc:sldMk cId="1653364654" sldId="299"/>
            <ac:picMk id="40" creationId="{E62D1B8E-F3BB-4AEF-8B4E-86C20659C5AF}"/>
          </ac:picMkLst>
        </pc:picChg>
        <pc:picChg chg="mod">
          <ac:chgData name="MAXIMILIAN" userId="509a4c90-06cc-4900-ad9c-b03295774b35" providerId="ADAL" clId="{4642968A-69DB-45F8-BFBA-03E46396B722}" dt="2021-04-19T14:26:36.438" v="1774" actId="571"/>
          <ac:picMkLst>
            <pc:docMk/>
            <pc:sldMk cId="1653364654" sldId="299"/>
            <ac:picMk id="43" creationId="{F6194DE2-82CE-489C-971D-DCAC6F158D69}"/>
          </ac:picMkLst>
        </pc:picChg>
        <pc:picChg chg="mod">
          <ac:chgData name="MAXIMILIAN" userId="509a4c90-06cc-4900-ad9c-b03295774b35" providerId="ADAL" clId="{4642968A-69DB-45F8-BFBA-03E46396B722}" dt="2021-04-19T14:26:48.513" v="1776" actId="571"/>
          <ac:picMkLst>
            <pc:docMk/>
            <pc:sldMk cId="1653364654" sldId="299"/>
            <ac:picMk id="49" creationId="{50201472-253A-4F83-A427-746B87A7BCD7}"/>
          </ac:picMkLst>
        </pc:picChg>
        <pc:picChg chg="mod">
          <ac:chgData name="MAXIMILIAN" userId="509a4c90-06cc-4900-ad9c-b03295774b35" providerId="ADAL" clId="{4642968A-69DB-45F8-BFBA-03E46396B722}" dt="2021-04-19T14:26:48.513" v="1776" actId="571"/>
          <ac:picMkLst>
            <pc:docMk/>
            <pc:sldMk cId="1653364654" sldId="299"/>
            <ac:picMk id="50" creationId="{8340B20A-7D26-42A2-98A1-C99CD1DE3BFF}"/>
          </ac:picMkLst>
        </pc:picChg>
        <pc:picChg chg="mod">
          <ac:chgData name="MAXIMILIAN" userId="509a4c90-06cc-4900-ad9c-b03295774b35" providerId="ADAL" clId="{4642968A-69DB-45F8-BFBA-03E46396B722}" dt="2021-04-19T14:26:48.513" v="1776" actId="571"/>
          <ac:picMkLst>
            <pc:docMk/>
            <pc:sldMk cId="1653364654" sldId="299"/>
            <ac:picMk id="53" creationId="{323B751A-8BDC-4B1A-A8B7-A6F72A30BDFC}"/>
          </ac:picMkLst>
        </pc:picChg>
        <pc:picChg chg="mod">
          <ac:chgData name="MAXIMILIAN" userId="509a4c90-06cc-4900-ad9c-b03295774b35" providerId="ADAL" clId="{4642968A-69DB-45F8-BFBA-03E46396B722}" dt="2021-04-19T14:26:53.179" v="1777" actId="571"/>
          <ac:picMkLst>
            <pc:docMk/>
            <pc:sldMk cId="1653364654" sldId="299"/>
            <ac:picMk id="59" creationId="{8E3DF7BC-2780-4EA1-AA9C-8FF3A1DA6952}"/>
          </ac:picMkLst>
        </pc:picChg>
        <pc:picChg chg="mod">
          <ac:chgData name="MAXIMILIAN" userId="509a4c90-06cc-4900-ad9c-b03295774b35" providerId="ADAL" clId="{4642968A-69DB-45F8-BFBA-03E46396B722}" dt="2021-04-19T14:26:53.179" v="1777" actId="571"/>
          <ac:picMkLst>
            <pc:docMk/>
            <pc:sldMk cId="1653364654" sldId="299"/>
            <ac:picMk id="60" creationId="{7E993D75-6DB8-48B7-9CA2-CE17BE8A2FF2}"/>
          </ac:picMkLst>
        </pc:picChg>
        <pc:picChg chg="mod">
          <ac:chgData name="MAXIMILIAN" userId="509a4c90-06cc-4900-ad9c-b03295774b35" providerId="ADAL" clId="{4642968A-69DB-45F8-BFBA-03E46396B722}" dt="2021-04-19T14:26:53.179" v="1777" actId="571"/>
          <ac:picMkLst>
            <pc:docMk/>
            <pc:sldMk cId="1653364654" sldId="299"/>
            <ac:picMk id="63" creationId="{B4F6E5F3-9E42-4957-AD47-28FAD38C137B}"/>
          </ac:picMkLst>
        </pc:picChg>
        <pc:picChg chg="mod">
          <ac:chgData name="MAXIMILIAN" userId="509a4c90-06cc-4900-ad9c-b03295774b35" providerId="ADAL" clId="{4642968A-69DB-45F8-BFBA-03E46396B722}" dt="2021-04-19T14:27:28.923" v="1815"/>
          <ac:picMkLst>
            <pc:docMk/>
            <pc:sldMk cId="1653364654" sldId="299"/>
            <ac:picMk id="71" creationId="{A2D079B3-A1C3-41C9-BAE0-4B1F9C2F43BB}"/>
          </ac:picMkLst>
        </pc:picChg>
        <pc:picChg chg="mod">
          <ac:chgData name="MAXIMILIAN" userId="509a4c90-06cc-4900-ad9c-b03295774b35" providerId="ADAL" clId="{4642968A-69DB-45F8-BFBA-03E46396B722}" dt="2021-04-19T14:27:28.923" v="1815"/>
          <ac:picMkLst>
            <pc:docMk/>
            <pc:sldMk cId="1653364654" sldId="299"/>
            <ac:picMk id="72" creationId="{A7A9D489-7B87-46CB-9247-D94781EB9A5F}"/>
          </ac:picMkLst>
        </pc:picChg>
        <pc:picChg chg="mod">
          <ac:chgData name="MAXIMILIAN" userId="509a4c90-06cc-4900-ad9c-b03295774b35" providerId="ADAL" clId="{4642968A-69DB-45F8-BFBA-03E46396B722}" dt="2021-04-19T14:27:28.923" v="1815"/>
          <ac:picMkLst>
            <pc:docMk/>
            <pc:sldMk cId="1653364654" sldId="299"/>
            <ac:picMk id="75" creationId="{A4A2EDFB-7F47-4128-9C76-7D4C81414881}"/>
          </ac:picMkLst>
        </pc:picChg>
        <pc:picChg chg="mod topLvl">
          <ac:chgData name="MAXIMILIAN" userId="509a4c90-06cc-4900-ad9c-b03295774b35" providerId="ADAL" clId="{4642968A-69DB-45F8-BFBA-03E46396B722}" dt="2021-04-19T15:14:26.240" v="2076" actId="165"/>
          <ac:picMkLst>
            <pc:docMk/>
            <pc:sldMk cId="1653364654" sldId="299"/>
            <ac:picMk id="81" creationId="{7BCEECAB-E331-459D-89D6-A8DD866E5AB2}"/>
          </ac:picMkLst>
        </pc:picChg>
        <pc:picChg chg="del mod topLvl">
          <ac:chgData name="MAXIMILIAN" userId="509a4c90-06cc-4900-ad9c-b03295774b35" providerId="ADAL" clId="{4642968A-69DB-45F8-BFBA-03E46396B722}" dt="2021-04-19T15:14:29.251" v="2077" actId="478"/>
          <ac:picMkLst>
            <pc:docMk/>
            <pc:sldMk cId="1653364654" sldId="299"/>
            <ac:picMk id="82" creationId="{4D6072D3-1A03-420A-B245-F09AB8D2E14A}"/>
          </ac:picMkLst>
        </pc:picChg>
        <pc:picChg chg="mod">
          <ac:chgData name="MAXIMILIAN" userId="509a4c90-06cc-4900-ad9c-b03295774b35" providerId="ADAL" clId="{4642968A-69DB-45F8-BFBA-03E46396B722}" dt="2021-04-19T15:14:26.240" v="2076" actId="165"/>
          <ac:picMkLst>
            <pc:docMk/>
            <pc:sldMk cId="1653364654" sldId="299"/>
            <ac:picMk id="85" creationId="{1B4A667F-CB0E-442E-A8E9-2FCCCCBD91BE}"/>
          </ac:picMkLst>
        </pc:picChg>
        <pc:picChg chg="mod">
          <ac:chgData name="MAXIMILIAN" userId="509a4c90-06cc-4900-ad9c-b03295774b35" providerId="ADAL" clId="{4642968A-69DB-45F8-BFBA-03E46396B722}" dt="2021-04-19T14:27:29.355" v="1817"/>
          <ac:picMkLst>
            <pc:docMk/>
            <pc:sldMk cId="1653364654" sldId="299"/>
            <ac:picMk id="91" creationId="{BD8B017A-EBC6-4EBF-B260-302D5847635A}"/>
          </ac:picMkLst>
        </pc:picChg>
        <pc:picChg chg="mod">
          <ac:chgData name="MAXIMILIAN" userId="509a4c90-06cc-4900-ad9c-b03295774b35" providerId="ADAL" clId="{4642968A-69DB-45F8-BFBA-03E46396B722}" dt="2021-04-19T14:27:29.355" v="1817"/>
          <ac:picMkLst>
            <pc:docMk/>
            <pc:sldMk cId="1653364654" sldId="299"/>
            <ac:picMk id="92" creationId="{0936BDB5-311E-45F0-9E08-F2C2D6A06C5E}"/>
          </ac:picMkLst>
        </pc:picChg>
        <pc:picChg chg="mod">
          <ac:chgData name="MAXIMILIAN" userId="509a4c90-06cc-4900-ad9c-b03295774b35" providerId="ADAL" clId="{4642968A-69DB-45F8-BFBA-03E46396B722}" dt="2021-04-19T14:27:29.355" v="1817"/>
          <ac:picMkLst>
            <pc:docMk/>
            <pc:sldMk cId="1653364654" sldId="299"/>
            <ac:picMk id="95" creationId="{F7EDCD67-16E0-4534-8084-BF9F86A6D512}"/>
          </ac:picMkLst>
        </pc:picChg>
      </pc:sldChg>
      <pc:sldChg chg="add">
        <pc:chgData name="MAXIMILIAN" userId="509a4c90-06cc-4900-ad9c-b03295774b35" providerId="ADAL" clId="{4642968A-69DB-45F8-BFBA-03E46396B722}" dt="2021-04-20T10:37:22.686" v="3598" actId="2890"/>
        <pc:sldMkLst>
          <pc:docMk/>
          <pc:sldMk cId="1430716757" sldId="300"/>
        </pc:sldMkLst>
      </pc:sldChg>
      <pc:sldChg chg="add modNotesTx">
        <pc:chgData name="MAXIMILIAN" userId="509a4c90-06cc-4900-ad9c-b03295774b35" providerId="ADAL" clId="{4642968A-69DB-45F8-BFBA-03E46396B722}" dt="2021-04-20T10:38:11.324" v="3613" actId="20577"/>
        <pc:sldMkLst>
          <pc:docMk/>
          <pc:sldMk cId="979357971" sldId="301"/>
        </pc:sldMkLst>
      </pc:sldChg>
      <pc:sldChg chg="delSp modSp add mod ord">
        <pc:chgData name="MAXIMILIAN" userId="509a4c90-06cc-4900-ad9c-b03295774b35" providerId="ADAL" clId="{4642968A-69DB-45F8-BFBA-03E46396B722}" dt="2021-04-20T10:39:18.418" v="3636"/>
        <pc:sldMkLst>
          <pc:docMk/>
          <pc:sldMk cId="3100987809" sldId="302"/>
        </pc:sldMkLst>
        <pc:spChg chg="mod topLvl">
          <ac:chgData name="MAXIMILIAN" userId="509a4c90-06cc-4900-ad9c-b03295774b35" providerId="ADAL" clId="{4642968A-69DB-45F8-BFBA-03E46396B722}" dt="2021-04-20T10:39:03.122" v="3631" actId="165"/>
          <ac:spMkLst>
            <pc:docMk/>
            <pc:sldMk cId="3100987809" sldId="302"/>
            <ac:spMk id="9" creationId="{3B1CB5E5-3B54-411A-A2DF-ECCE8BC49BD9}"/>
          </ac:spMkLst>
        </pc:spChg>
        <pc:spChg chg="mod">
          <ac:chgData name="MAXIMILIAN" userId="509a4c90-06cc-4900-ad9c-b03295774b35" providerId="ADAL" clId="{4642968A-69DB-45F8-BFBA-03E46396B722}" dt="2021-04-20T10:39:03.122" v="3631" actId="165"/>
          <ac:spMkLst>
            <pc:docMk/>
            <pc:sldMk cId="3100987809" sldId="302"/>
            <ac:spMk id="10" creationId="{8148CFF4-ABF8-408A-8E52-07F70FE62E5C}"/>
          </ac:spMkLst>
        </pc:spChg>
        <pc:spChg chg="mod">
          <ac:chgData name="MAXIMILIAN" userId="509a4c90-06cc-4900-ad9c-b03295774b35" providerId="ADAL" clId="{4642968A-69DB-45F8-BFBA-03E46396B722}" dt="2021-04-20T10:39:03.122" v="3631" actId="165"/>
          <ac:spMkLst>
            <pc:docMk/>
            <pc:sldMk cId="3100987809" sldId="302"/>
            <ac:spMk id="11" creationId="{4071FA11-01FD-4C08-ADF1-D7B3FC48FB5F}"/>
          </ac:spMkLst>
        </pc:spChg>
        <pc:spChg chg="mod">
          <ac:chgData name="MAXIMILIAN" userId="509a4c90-06cc-4900-ad9c-b03295774b35" providerId="ADAL" clId="{4642968A-69DB-45F8-BFBA-03E46396B722}" dt="2021-04-20T10:39:03.122" v="3631" actId="165"/>
          <ac:spMkLst>
            <pc:docMk/>
            <pc:sldMk cId="3100987809" sldId="302"/>
            <ac:spMk id="12" creationId="{013DEC5A-8884-4635-B038-CC3842C82B6A}"/>
          </ac:spMkLst>
        </pc:spChg>
        <pc:spChg chg="mod">
          <ac:chgData name="MAXIMILIAN" userId="509a4c90-06cc-4900-ad9c-b03295774b35" providerId="ADAL" clId="{4642968A-69DB-45F8-BFBA-03E46396B722}" dt="2021-04-20T10:39:03.122" v="3631" actId="165"/>
          <ac:spMkLst>
            <pc:docMk/>
            <pc:sldMk cId="3100987809" sldId="302"/>
            <ac:spMk id="13" creationId="{12A4E1F3-E3BD-417E-842D-1F1D37257F11}"/>
          </ac:spMkLst>
        </pc:spChg>
        <pc:spChg chg="mod">
          <ac:chgData name="MAXIMILIAN" userId="509a4c90-06cc-4900-ad9c-b03295774b35" providerId="ADAL" clId="{4642968A-69DB-45F8-BFBA-03E46396B722}" dt="2021-04-20T10:39:03.122" v="3631" actId="165"/>
          <ac:spMkLst>
            <pc:docMk/>
            <pc:sldMk cId="3100987809" sldId="302"/>
            <ac:spMk id="14" creationId="{E9E759D2-4D09-42CD-8DCA-21DBE012A97C}"/>
          </ac:spMkLst>
        </pc:spChg>
        <pc:spChg chg="mod">
          <ac:chgData name="MAXIMILIAN" userId="509a4c90-06cc-4900-ad9c-b03295774b35" providerId="ADAL" clId="{4642968A-69DB-45F8-BFBA-03E46396B722}" dt="2021-04-20T10:39:03.122" v="3631" actId="165"/>
          <ac:spMkLst>
            <pc:docMk/>
            <pc:sldMk cId="3100987809" sldId="302"/>
            <ac:spMk id="15" creationId="{333447FF-EA21-4565-A55C-27845BC43914}"/>
          </ac:spMkLst>
        </pc:spChg>
        <pc:grpChg chg="del mod topLvl">
          <ac:chgData name="MAXIMILIAN" userId="509a4c90-06cc-4900-ad9c-b03295774b35" providerId="ADAL" clId="{4642968A-69DB-45F8-BFBA-03E46396B722}" dt="2021-04-20T10:39:08.672" v="3632" actId="478"/>
          <ac:grpSpMkLst>
            <pc:docMk/>
            <pc:sldMk cId="3100987809" sldId="302"/>
            <ac:grpSpMk id="2" creationId="{19E413E1-2432-4694-9CDE-591818109E5A}"/>
          </ac:grpSpMkLst>
        </pc:grpChg>
        <pc:grpChg chg="del">
          <ac:chgData name="MAXIMILIAN" userId="509a4c90-06cc-4900-ad9c-b03295774b35" providerId="ADAL" clId="{4642968A-69DB-45F8-BFBA-03E46396B722}" dt="2021-04-20T10:39:03.122" v="3631" actId="165"/>
          <ac:grpSpMkLst>
            <pc:docMk/>
            <pc:sldMk cId="3100987809" sldId="302"/>
            <ac:grpSpMk id="3" creationId="{E8287DDE-6319-47CD-A033-EAA9DCE4AF45}"/>
          </ac:grpSpMkLst>
        </pc:grpChg>
        <pc:grpChg chg="mod topLvl">
          <ac:chgData name="MAXIMILIAN" userId="509a4c90-06cc-4900-ad9c-b03295774b35" providerId="ADAL" clId="{4642968A-69DB-45F8-BFBA-03E46396B722}" dt="2021-04-20T10:39:03.122" v="3631" actId="165"/>
          <ac:grpSpMkLst>
            <pc:docMk/>
            <pc:sldMk cId="3100987809" sldId="302"/>
            <ac:grpSpMk id="8" creationId="{67AECFA9-9E7F-4EC2-8815-5CB9838A7220}"/>
          </ac:grpSpMkLst>
        </pc:grpChg>
        <pc:grpChg chg="del mod topLvl">
          <ac:chgData name="MAXIMILIAN" userId="509a4c90-06cc-4900-ad9c-b03295774b35" providerId="ADAL" clId="{4642968A-69DB-45F8-BFBA-03E46396B722}" dt="2021-04-20T10:39:08.672" v="3632" actId="478"/>
          <ac:grpSpMkLst>
            <pc:docMk/>
            <pc:sldMk cId="3100987809" sldId="302"/>
            <ac:grpSpMk id="24" creationId="{0A91E3FB-0318-4280-A662-83062257283F}"/>
          </ac:grpSpMkLst>
        </pc:grpChg>
        <pc:picChg chg="mod">
          <ac:chgData name="MAXIMILIAN" userId="509a4c90-06cc-4900-ad9c-b03295774b35" providerId="ADAL" clId="{4642968A-69DB-45F8-BFBA-03E46396B722}" dt="2021-04-20T10:39:03.122" v="3631" actId="165"/>
          <ac:picMkLst>
            <pc:docMk/>
            <pc:sldMk cId="3100987809" sldId="302"/>
            <ac:picMk id="16" creationId="{BF7BD72A-E754-41CF-82CE-AAA54C764061}"/>
          </ac:picMkLst>
        </pc:picChg>
        <pc:picChg chg="mod">
          <ac:chgData name="MAXIMILIAN" userId="509a4c90-06cc-4900-ad9c-b03295774b35" providerId="ADAL" clId="{4642968A-69DB-45F8-BFBA-03E46396B722}" dt="2021-04-20T10:39:03.122" v="3631" actId="165"/>
          <ac:picMkLst>
            <pc:docMk/>
            <pc:sldMk cId="3100987809" sldId="302"/>
            <ac:picMk id="17" creationId="{23F979FB-8255-458F-80F1-C49FBD87FDA7}"/>
          </ac:picMkLst>
        </pc:picChg>
        <pc:picChg chg="mod">
          <ac:chgData name="MAXIMILIAN" userId="509a4c90-06cc-4900-ad9c-b03295774b35" providerId="ADAL" clId="{4642968A-69DB-45F8-BFBA-03E46396B722}" dt="2021-04-20T10:39:03.122" v="3631" actId="165"/>
          <ac:picMkLst>
            <pc:docMk/>
            <pc:sldMk cId="3100987809" sldId="302"/>
            <ac:picMk id="18" creationId="{F8459930-1686-480C-8842-4A7BA734CE90}"/>
          </ac:picMkLst>
        </pc:picChg>
        <pc:cxnChg chg="mod topLvl">
          <ac:chgData name="MAXIMILIAN" userId="509a4c90-06cc-4900-ad9c-b03295774b35" providerId="ADAL" clId="{4642968A-69DB-45F8-BFBA-03E46396B722}" dt="2021-04-20T10:39:03.122" v="3631" actId="165"/>
          <ac:cxnSpMkLst>
            <pc:docMk/>
            <pc:sldMk cId="3100987809" sldId="302"/>
            <ac:cxnSpMk id="7" creationId="{450B0AD4-B9D2-4B9C-A496-761028EBD5F0}"/>
          </ac:cxnSpMkLst>
        </pc:cxnChg>
        <pc:cxnChg chg="del mod topLvl">
          <ac:chgData name="MAXIMILIAN" userId="509a4c90-06cc-4900-ad9c-b03295774b35" providerId="ADAL" clId="{4642968A-69DB-45F8-BFBA-03E46396B722}" dt="2021-04-20T10:39:11.273" v="3633" actId="478"/>
          <ac:cxnSpMkLst>
            <pc:docMk/>
            <pc:sldMk cId="3100987809" sldId="302"/>
            <ac:cxnSpMk id="19" creationId="{653DEF4F-72BA-4581-B628-C630D70C0E3E}"/>
          </ac:cxnSpMkLst>
        </pc:cxnChg>
        <pc:cxnChg chg="del mod topLvl">
          <ac:chgData name="MAXIMILIAN" userId="509a4c90-06cc-4900-ad9c-b03295774b35" providerId="ADAL" clId="{4642968A-69DB-45F8-BFBA-03E46396B722}" dt="2021-04-20T10:39:12.417" v="3634" actId="478"/>
          <ac:cxnSpMkLst>
            <pc:docMk/>
            <pc:sldMk cId="3100987809" sldId="302"/>
            <ac:cxnSpMk id="22" creationId="{9322054B-E49A-46A8-8325-07B83CE8A219}"/>
          </ac:cxnSpMkLst>
        </pc:cxnChg>
      </pc:sldChg>
      <pc:sldChg chg="add">
        <pc:chgData name="MAXIMILIAN" userId="509a4c90-06cc-4900-ad9c-b03295774b35" providerId="ADAL" clId="{4642968A-69DB-45F8-BFBA-03E46396B722}" dt="2021-04-20T10:38:58.535" v="3630" actId="2890"/>
        <pc:sldMkLst>
          <pc:docMk/>
          <pc:sldMk cId="2162071893" sldId="303"/>
        </pc:sldMkLst>
      </pc:sldChg>
    </pc:docChg>
  </pc:docChgLst>
  <pc:docChgLst>
    <pc:chgData name="Nina BAAL 贝妮娜" userId="cb85b5e8-96b7-486e-abc9-746e3a246fca" providerId="ADAL" clId="{7FA4A527-B07A-42F1-A28C-018AE026ED72}"/>
    <pc:docChg chg="undo custSel addSld delSld modSld modMainMaster modSection">
      <pc:chgData name="Nina BAAL 贝妮娜" userId="cb85b5e8-96b7-486e-abc9-746e3a246fca" providerId="ADAL" clId="{7FA4A527-B07A-42F1-A28C-018AE026ED72}" dt="2021-04-20T11:36:04.015" v="5594" actId="20577"/>
      <pc:docMkLst>
        <pc:docMk/>
      </pc:docMkLst>
      <pc:sldChg chg="modSp mod">
        <pc:chgData name="Nina BAAL 贝妮娜" userId="cb85b5e8-96b7-486e-abc9-746e3a246fca" providerId="ADAL" clId="{7FA4A527-B07A-42F1-A28C-018AE026ED72}" dt="2021-04-19T15:30:07.035" v="5214" actId="1035"/>
        <pc:sldMkLst>
          <pc:docMk/>
          <pc:sldMk cId="870710839" sldId="273"/>
        </pc:sldMkLst>
        <pc:spChg chg="mod">
          <ac:chgData name="Nina BAAL 贝妮娜" userId="cb85b5e8-96b7-486e-abc9-746e3a246fca" providerId="ADAL" clId="{7FA4A527-B07A-42F1-A28C-018AE026ED72}" dt="2021-04-19T15:30:07.035" v="5214" actId="1035"/>
          <ac:spMkLst>
            <pc:docMk/>
            <pc:sldMk cId="870710839" sldId="273"/>
            <ac:spMk id="2" creationId="{DACFFAEC-E1A5-45D7-B1B3-B92013E8D496}"/>
          </ac:spMkLst>
        </pc:spChg>
      </pc:sldChg>
      <pc:sldChg chg="addSp delSp modSp mod modNotesTx">
        <pc:chgData name="Nina BAAL 贝妮娜" userId="cb85b5e8-96b7-486e-abc9-746e3a246fca" providerId="ADAL" clId="{7FA4A527-B07A-42F1-A28C-018AE026ED72}" dt="2021-04-20T10:31:08.496" v="5470" actId="33524"/>
        <pc:sldMkLst>
          <pc:docMk/>
          <pc:sldMk cId="570757466" sldId="274"/>
        </pc:sldMkLst>
        <pc:spChg chg="mod">
          <ac:chgData name="Nina BAAL 贝妮娜" userId="cb85b5e8-96b7-486e-abc9-746e3a246fca" providerId="ADAL" clId="{7FA4A527-B07A-42F1-A28C-018AE026ED72}" dt="2021-04-19T15:29:37.363" v="5133" actId="948"/>
          <ac:spMkLst>
            <pc:docMk/>
            <pc:sldMk cId="570757466" sldId="274"/>
            <ac:spMk id="2" creationId="{8CE7B2A1-C127-467F-8DCA-55902174380D}"/>
          </ac:spMkLst>
        </pc:spChg>
        <pc:spChg chg="mod">
          <ac:chgData name="Nina BAAL 贝妮娜" userId="cb85b5e8-96b7-486e-abc9-746e3a246fca" providerId="ADAL" clId="{7FA4A527-B07A-42F1-A28C-018AE026ED72}" dt="2021-04-19T15:29:41.335" v="5188" actId="1036"/>
          <ac:spMkLst>
            <pc:docMk/>
            <pc:sldMk cId="570757466" sldId="274"/>
            <ac:spMk id="6" creationId="{3010F7EC-FEB0-4669-B184-9516DC0BB79C}"/>
          </ac:spMkLst>
        </pc:spChg>
        <pc:spChg chg="add del mod modVis">
          <ac:chgData name="Nina BAAL 贝妮娜" userId="cb85b5e8-96b7-486e-abc9-746e3a246fca" providerId="ADAL" clId="{7FA4A527-B07A-42F1-A28C-018AE026ED72}" dt="2021-04-19T15:29:37.443" v="5170"/>
          <ac:spMkLst>
            <pc:docMk/>
            <pc:sldMk cId="570757466" sldId="274"/>
            <ac:spMk id="7" creationId="{CDE3D4C4-0A6F-4E7C-AE89-564ABCEC4D3D}"/>
          </ac:spMkLst>
        </pc:spChg>
        <pc:graphicFrameChg chg="mod">
          <ac:chgData name="Nina BAAL 贝妮娜" userId="cb85b5e8-96b7-486e-abc9-746e3a246fca" providerId="ADAL" clId="{7FA4A527-B07A-42F1-A28C-018AE026ED72}" dt="2021-04-19T15:29:37.448" v="5172"/>
          <ac:graphicFrameMkLst>
            <pc:docMk/>
            <pc:sldMk cId="570757466" sldId="274"/>
            <ac:graphicFrameMk id="8" creationId="{E5772976-65CD-4DEA-A170-9CF8D4AD6D5B}"/>
          </ac:graphicFrameMkLst>
        </pc:graphicFrameChg>
      </pc:sldChg>
      <pc:sldChg chg="modSp mod modNotesTx">
        <pc:chgData name="Nina BAAL 贝妮娜" userId="cb85b5e8-96b7-486e-abc9-746e3a246fca" providerId="ADAL" clId="{7FA4A527-B07A-42F1-A28C-018AE026ED72}" dt="2021-04-20T11:36:04.015" v="5594" actId="20577"/>
        <pc:sldMkLst>
          <pc:docMk/>
          <pc:sldMk cId="3615594649" sldId="282"/>
        </pc:sldMkLst>
        <pc:spChg chg="mod">
          <ac:chgData name="Nina BAAL 贝妮娜" userId="cb85b5e8-96b7-486e-abc9-746e3a246fca" providerId="ADAL" clId="{7FA4A527-B07A-42F1-A28C-018AE026ED72}" dt="2021-04-19T15:02:51.205" v="4925" actId="20577"/>
          <ac:spMkLst>
            <pc:docMk/>
            <pc:sldMk cId="3615594649" sldId="282"/>
            <ac:spMk id="43" creationId="{4F52982E-C515-4572-9F6E-005AE9F97057}"/>
          </ac:spMkLst>
        </pc:spChg>
      </pc:sldChg>
      <pc:sldChg chg="del">
        <pc:chgData name="Nina BAAL 贝妮娜" userId="cb85b5e8-96b7-486e-abc9-746e3a246fca" providerId="ADAL" clId="{7FA4A527-B07A-42F1-A28C-018AE026ED72}" dt="2021-04-19T10:14:57.308" v="2744" actId="47"/>
        <pc:sldMkLst>
          <pc:docMk/>
          <pc:sldMk cId="3432466772" sldId="283"/>
        </pc:sldMkLst>
      </pc:sldChg>
      <pc:sldChg chg="addSp delSp modSp mod modNotesTx">
        <pc:chgData name="Nina BAAL 贝妮娜" userId="cb85b5e8-96b7-486e-abc9-746e3a246fca" providerId="ADAL" clId="{7FA4A527-B07A-42F1-A28C-018AE026ED72}" dt="2021-04-20T10:31:23.324" v="5476" actId="20577"/>
        <pc:sldMkLst>
          <pc:docMk/>
          <pc:sldMk cId="3541145157" sldId="286"/>
        </pc:sldMkLst>
        <pc:spChg chg="del">
          <ac:chgData name="Nina BAAL 贝妮娜" userId="cb85b5e8-96b7-486e-abc9-746e3a246fca" providerId="ADAL" clId="{7FA4A527-B07A-42F1-A28C-018AE026ED72}" dt="2021-04-19T10:16:30.544" v="3075" actId="478"/>
          <ac:spMkLst>
            <pc:docMk/>
            <pc:sldMk cId="3541145157" sldId="286"/>
            <ac:spMk id="2" creationId="{FC81E246-DBAB-45D3-A8D6-92E5CF3797EE}"/>
          </ac:spMkLst>
        </pc:spChg>
        <pc:spChg chg="del">
          <ac:chgData name="Nina BAAL 贝妮娜" userId="cb85b5e8-96b7-486e-abc9-746e3a246fca" providerId="ADAL" clId="{7FA4A527-B07A-42F1-A28C-018AE026ED72}" dt="2021-04-19T10:16:30.544" v="3075" actId="478"/>
          <ac:spMkLst>
            <pc:docMk/>
            <pc:sldMk cId="3541145157" sldId="286"/>
            <ac:spMk id="4" creationId="{DBD40622-72A2-4EB9-B495-B711E7FB29B1}"/>
          </ac:spMkLst>
        </pc:spChg>
        <pc:spChg chg="del">
          <ac:chgData name="Nina BAAL 贝妮娜" userId="cb85b5e8-96b7-486e-abc9-746e3a246fca" providerId="ADAL" clId="{7FA4A527-B07A-42F1-A28C-018AE026ED72}" dt="2021-04-19T10:16:30.544" v="3075" actId="478"/>
          <ac:spMkLst>
            <pc:docMk/>
            <pc:sldMk cId="3541145157" sldId="286"/>
            <ac:spMk id="5" creationId="{C49DA77C-FEDC-4BBF-BE21-2E585C626FCE}"/>
          </ac:spMkLst>
        </pc:spChg>
        <pc:picChg chg="add del">
          <ac:chgData name="Nina BAAL 贝妮娜" userId="cb85b5e8-96b7-486e-abc9-746e3a246fca" providerId="ADAL" clId="{7FA4A527-B07A-42F1-A28C-018AE026ED72}" dt="2021-04-19T10:17:11.179" v="3077"/>
          <ac:picMkLst>
            <pc:docMk/>
            <pc:sldMk cId="3541145157" sldId="286"/>
            <ac:picMk id="1026" creationId="{AA084EDA-D1F6-4921-BACE-515DA6530B09}"/>
          </ac:picMkLst>
        </pc:picChg>
        <pc:picChg chg="add del">
          <ac:chgData name="Nina BAAL 贝妮娜" userId="cb85b5e8-96b7-486e-abc9-746e3a246fca" providerId="ADAL" clId="{7FA4A527-B07A-42F1-A28C-018AE026ED72}" dt="2021-04-19T10:17:14.588" v="3079" actId="478"/>
          <ac:picMkLst>
            <pc:docMk/>
            <pc:sldMk cId="3541145157" sldId="286"/>
            <ac:picMk id="1028" creationId="{3D602A0F-E1CD-41F3-BC01-AD9B5F911E25}"/>
          </ac:picMkLst>
        </pc:picChg>
        <pc:picChg chg="add del">
          <ac:chgData name="Nina BAAL 贝妮娜" userId="cb85b5e8-96b7-486e-abc9-746e3a246fca" providerId="ADAL" clId="{7FA4A527-B07A-42F1-A28C-018AE026ED72}" dt="2021-04-19T10:17:28.192" v="3081"/>
          <ac:picMkLst>
            <pc:docMk/>
            <pc:sldMk cId="3541145157" sldId="286"/>
            <ac:picMk id="1030" creationId="{4EC8ABC2-6736-4121-8A5F-A8E5AFA08FCF}"/>
          </ac:picMkLst>
        </pc:picChg>
        <pc:picChg chg="add del mod">
          <ac:chgData name="Nina BAAL 贝妮娜" userId="cb85b5e8-96b7-486e-abc9-746e3a246fca" providerId="ADAL" clId="{7FA4A527-B07A-42F1-A28C-018AE026ED72}" dt="2021-04-19T10:19:13.545" v="3097" actId="1076"/>
          <ac:picMkLst>
            <pc:docMk/>
            <pc:sldMk cId="3541145157" sldId="286"/>
            <ac:picMk id="1032" creationId="{BE8B471E-9818-47D4-8C7E-964FCE6E7431}"/>
          </ac:picMkLst>
        </pc:picChg>
      </pc:sldChg>
      <pc:sldChg chg="addSp delSp modSp mod modNotesTx">
        <pc:chgData name="Nina BAAL 贝妮娜" userId="cb85b5e8-96b7-486e-abc9-746e3a246fca" providerId="ADAL" clId="{7FA4A527-B07A-42F1-A28C-018AE026ED72}" dt="2021-04-20T10:33:14.524" v="5478" actId="6549"/>
        <pc:sldMkLst>
          <pc:docMk/>
          <pc:sldMk cId="95621537" sldId="287"/>
        </pc:sldMkLst>
        <pc:spChg chg="mod">
          <ac:chgData name="Nina BAAL 贝妮娜" userId="cb85b5e8-96b7-486e-abc9-746e3a246fca" providerId="ADAL" clId="{7FA4A527-B07A-42F1-A28C-018AE026ED72}" dt="2021-04-19T15:05:48.492" v="4932" actId="403"/>
          <ac:spMkLst>
            <pc:docMk/>
            <pc:sldMk cId="95621537" sldId="287"/>
            <ac:spMk id="18" creationId="{D37BEF02-E1A2-4F6B-94C5-4FC836160AF8}"/>
          </ac:spMkLst>
        </pc:spChg>
        <pc:spChg chg="mod">
          <ac:chgData name="Nina BAAL 贝妮娜" userId="cb85b5e8-96b7-486e-abc9-746e3a246fca" providerId="ADAL" clId="{7FA4A527-B07A-42F1-A28C-018AE026ED72}" dt="2021-04-19T15:30:53.296" v="5250"/>
          <ac:spMkLst>
            <pc:docMk/>
            <pc:sldMk cId="95621537" sldId="287"/>
            <ac:spMk id="37" creationId="{65368E35-6EF0-45BC-913F-ADF39E5B7807}"/>
          </ac:spMkLst>
        </pc:spChg>
        <pc:spChg chg="mod">
          <ac:chgData name="Nina BAAL 贝妮娜" userId="cb85b5e8-96b7-486e-abc9-746e3a246fca" providerId="ADAL" clId="{7FA4A527-B07A-42F1-A28C-018AE026ED72}" dt="2021-04-19T15:30:49.009" v="5246" actId="1035"/>
          <ac:spMkLst>
            <pc:docMk/>
            <pc:sldMk cId="95621537" sldId="287"/>
            <ac:spMk id="43" creationId="{D4A79A8C-9824-40E8-83D4-20E8C9659A05}"/>
          </ac:spMkLst>
        </pc:spChg>
        <pc:picChg chg="add del mod">
          <ac:chgData name="Nina BAAL 贝妮娜" userId="cb85b5e8-96b7-486e-abc9-746e3a246fca" providerId="ADAL" clId="{7FA4A527-B07A-42F1-A28C-018AE026ED72}" dt="2021-04-19T15:30:30.631" v="5216"/>
          <ac:picMkLst>
            <pc:docMk/>
            <pc:sldMk cId="95621537" sldId="287"/>
            <ac:picMk id="11" creationId="{C62BFDD0-2C85-4BD9-BB3E-C37041C801DC}"/>
          </ac:picMkLst>
        </pc:picChg>
      </pc:sldChg>
      <pc:sldChg chg="addSp delSp modSp mod modNotesTx">
        <pc:chgData name="Nina BAAL 贝妮娜" userId="cb85b5e8-96b7-486e-abc9-746e3a246fca" providerId="ADAL" clId="{7FA4A527-B07A-42F1-A28C-018AE026ED72}" dt="2021-04-20T10:29:23.659" v="5434" actId="20577"/>
        <pc:sldMkLst>
          <pc:docMk/>
          <pc:sldMk cId="1734879333" sldId="288"/>
        </pc:sldMkLst>
        <pc:spChg chg="del">
          <ac:chgData name="Nina BAAL 贝妮娜" userId="cb85b5e8-96b7-486e-abc9-746e3a246fca" providerId="ADAL" clId="{7FA4A527-B07A-42F1-A28C-018AE026ED72}" dt="2021-04-19T15:06:39.476" v="4986" actId="478"/>
          <ac:spMkLst>
            <pc:docMk/>
            <pc:sldMk cId="1734879333" sldId="288"/>
            <ac:spMk id="18" creationId="{D37BEF02-E1A2-4F6B-94C5-4FC836160AF8}"/>
          </ac:spMkLst>
        </pc:spChg>
        <pc:spChg chg="mod">
          <ac:chgData name="Nina BAAL 贝妮娜" userId="cb85b5e8-96b7-486e-abc9-746e3a246fca" providerId="ADAL" clId="{7FA4A527-B07A-42F1-A28C-018AE026ED72}" dt="2021-04-19T15:06:45.167" v="4987" actId="14100"/>
          <ac:spMkLst>
            <pc:docMk/>
            <pc:sldMk cId="1734879333" sldId="288"/>
            <ac:spMk id="33" creationId="{1113FF5D-8E63-4F27-8CCE-DBBD3EC85530}"/>
          </ac:spMkLst>
        </pc:spChg>
        <pc:spChg chg="mod">
          <ac:chgData name="Nina BAAL 贝妮娜" userId="cb85b5e8-96b7-486e-abc9-746e3a246fca" providerId="ADAL" clId="{7FA4A527-B07A-42F1-A28C-018AE026ED72}" dt="2021-04-19T15:06:52.630" v="4989" actId="14100"/>
          <ac:spMkLst>
            <pc:docMk/>
            <pc:sldMk cId="1734879333" sldId="288"/>
            <ac:spMk id="34" creationId="{5C3AA56B-6F74-4803-BEA0-5B1FB770AA91}"/>
          </ac:spMkLst>
        </pc:spChg>
        <pc:spChg chg="add mod">
          <ac:chgData name="Nina BAAL 贝妮娜" userId="cb85b5e8-96b7-486e-abc9-746e3a246fca" providerId="ADAL" clId="{7FA4A527-B07A-42F1-A28C-018AE026ED72}" dt="2021-04-19T15:06:37.200" v="4985" actId="20577"/>
          <ac:spMkLst>
            <pc:docMk/>
            <pc:sldMk cId="1734879333" sldId="288"/>
            <ac:spMk id="38" creationId="{4FC058AB-4745-4E25-BCF8-508B83F433BE}"/>
          </ac:spMkLst>
        </pc:spChg>
        <pc:grpChg chg="mod">
          <ac:chgData name="Nina BAAL 贝妮娜" userId="cb85b5e8-96b7-486e-abc9-746e3a246fca" providerId="ADAL" clId="{7FA4A527-B07A-42F1-A28C-018AE026ED72}" dt="2021-04-19T15:07:07.008" v="5029" actId="1036"/>
          <ac:grpSpMkLst>
            <pc:docMk/>
            <pc:sldMk cId="1734879333" sldId="288"/>
            <ac:grpSpMk id="57" creationId="{57B801C9-898A-4AE6-80E5-A89A9712C4FC}"/>
          </ac:grpSpMkLst>
        </pc:grpChg>
        <pc:picChg chg="mod">
          <ac:chgData name="Nina BAAL 贝妮娜" userId="cb85b5e8-96b7-486e-abc9-746e3a246fca" providerId="ADAL" clId="{7FA4A527-B07A-42F1-A28C-018AE026ED72}" dt="2021-04-19T15:06:55.508" v="5003" actId="1035"/>
          <ac:picMkLst>
            <pc:docMk/>
            <pc:sldMk cId="1734879333" sldId="288"/>
            <ac:picMk id="6" creationId="{A2FF87D3-10AF-4130-94F3-3B44C7815CBB}"/>
          </ac:picMkLst>
        </pc:picChg>
        <pc:picChg chg="mod">
          <ac:chgData name="Nina BAAL 贝妮娜" userId="cb85b5e8-96b7-486e-abc9-746e3a246fca" providerId="ADAL" clId="{7FA4A527-B07A-42F1-A28C-018AE026ED72}" dt="2021-04-19T15:06:47.861" v="4988" actId="1076"/>
          <ac:picMkLst>
            <pc:docMk/>
            <pc:sldMk cId="1734879333" sldId="288"/>
            <ac:picMk id="16" creationId="{DD603B82-8443-4E5B-8CDB-4CB800B8A95F}"/>
          </ac:picMkLst>
        </pc:picChg>
      </pc:sldChg>
      <pc:sldChg chg="modSp mod">
        <pc:chgData name="Nina BAAL 贝妮娜" userId="cb85b5e8-96b7-486e-abc9-746e3a246fca" providerId="ADAL" clId="{7FA4A527-B07A-42F1-A28C-018AE026ED72}" dt="2021-04-19T15:29:54.846" v="5195" actId="403"/>
        <pc:sldMkLst>
          <pc:docMk/>
          <pc:sldMk cId="3607435716" sldId="294"/>
        </pc:sldMkLst>
        <pc:spChg chg="mod">
          <ac:chgData name="Nina BAAL 贝妮娜" userId="cb85b5e8-96b7-486e-abc9-746e3a246fca" providerId="ADAL" clId="{7FA4A527-B07A-42F1-A28C-018AE026ED72}" dt="2021-04-19T15:29:54.846" v="5195" actId="403"/>
          <ac:spMkLst>
            <pc:docMk/>
            <pc:sldMk cId="3607435716" sldId="294"/>
            <ac:spMk id="8" creationId="{0882B3D6-7871-490E-B2B9-F4F86DD20B6F}"/>
          </ac:spMkLst>
        </pc:spChg>
      </pc:sldChg>
      <pc:sldChg chg="addSp delSp modSp add mod modNotesTx">
        <pc:chgData name="Nina BAAL 贝妮娜" userId="cb85b5e8-96b7-486e-abc9-746e3a246fca" providerId="ADAL" clId="{7FA4A527-B07A-42F1-A28C-018AE026ED72}" dt="2021-04-20T10:40:06.582" v="5593" actId="20577"/>
        <pc:sldMkLst>
          <pc:docMk/>
          <pc:sldMk cId="348684192" sldId="298"/>
        </pc:sldMkLst>
        <pc:spChg chg="add del mod ord modVis">
          <ac:chgData name="Nina BAAL 贝妮娜" userId="cb85b5e8-96b7-486e-abc9-746e3a246fca" providerId="ADAL" clId="{7FA4A527-B07A-42F1-A28C-018AE026ED72}" dt="2021-04-20T10:12:08.630" v="5396"/>
          <ac:spMkLst>
            <pc:docMk/>
            <pc:sldMk cId="348684192" sldId="298"/>
            <ac:spMk id="2" creationId="{7B3AA2FB-3988-4B46-BC86-94DE931009CA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2" creationId="{C0D31E4A-297D-4601-BE66-B6729D40AA53}"/>
          </ac:spMkLst>
        </pc:spChg>
        <pc:spChg chg="add del mod ord modVis">
          <ac:chgData name="Nina BAAL 贝妮娜" userId="cb85b5e8-96b7-486e-abc9-746e3a246fca" providerId="ADAL" clId="{7FA4A527-B07A-42F1-A28C-018AE026ED72}" dt="2021-04-19T14:52:51.938" v="3247"/>
          <ac:spMkLst>
            <pc:docMk/>
            <pc:sldMk cId="348684192" sldId="298"/>
            <ac:spMk id="2" creationId="{DCCE94C8-365A-41CC-97DC-BFB59890B3F2}"/>
          </ac:spMkLst>
        </pc:spChg>
        <pc:spChg chg="mod ord">
          <ac:chgData name="Nina BAAL 贝妮娜" userId="cb85b5e8-96b7-486e-abc9-746e3a246fca" providerId="ADAL" clId="{7FA4A527-B07A-42F1-A28C-018AE026ED72}" dt="2021-04-19T14:57:59.361" v="4865"/>
          <ac:spMkLst>
            <pc:docMk/>
            <pc:sldMk cId="348684192" sldId="298"/>
            <ac:spMk id="3" creationId="{B2C583D3-9FBA-4DAB-9ABE-1320EC4E2F88}"/>
          </ac:spMkLst>
        </pc:spChg>
        <pc:spChg chg="mod ord">
          <ac:chgData name="Nina BAAL 贝妮娜" userId="cb85b5e8-96b7-486e-abc9-746e3a246fca" providerId="ADAL" clId="{7FA4A527-B07A-42F1-A28C-018AE026ED72}" dt="2021-04-20T10:12:08.610" v="5370"/>
          <ac:spMkLst>
            <pc:docMk/>
            <pc:sldMk cId="348684192" sldId="298"/>
            <ac:spMk id="4" creationId="{8012079C-B0D8-4218-B2BF-987CD2CC3C28}"/>
          </ac:spMkLst>
        </pc:spChg>
        <pc:spChg chg="mod ord">
          <ac:chgData name="Nina BAAL 贝妮娜" userId="cb85b5e8-96b7-486e-abc9-746e3a246fca" providerId="ADAL" clId="{7FA4A527-B07A-42F1-A28C-018AE026ED72}" dt="2021-04-20T10:12:08.611" v="5372"/>
          <ac:spMkLst>
            <pc:docMk/>
            <pc:sldMk cId="348684192" sldId="298"/>
            <ac:spMk id="5" creationId="{519F1BAF-370F-4933-AFD4-FC6BE5437CF0}"/>
          </ac:spMkLst>
        </pc:spChg>
        <pc:spChg chg="add del mod ord modVis">
          <ac:chgData name="Nina BAAL 贝妮娜" userId="cb85b5e8-96b7-486e-abc9-746e3a246fca" providerId="ADAL" clId="{7FA4A527-B07A-42F1-A28C-018AE026ED72}" dt="2021-04-19T14:53:07.181" v="3423"/>
          <ac:spMkLst>
            <pc:docMk/>
            <pc:sldMk cId="348684192" sldId="298"/>
            <ac:spMk id="6" creationId="{6CECEEEC-70D3-431E-A4A9-19ED3DE2EDA6}"/>
          </ac:spMkLst>
        </pc:spChg>
        <pc:spChg chg="add del mod ord modVis">
          <ac:chgData name="Nina BAAL 贝妮娜" userId="cb85b5e8-96b7-486e-abc9-746e3a246fca" providerId="ADAL" clId="{7FA4A527-B07A-42F1-A28C-018AE026ED72}" dt="2021-04-19T14:54:47.221" v="3841"/>
          <ac:spMkLst>
            <pc:docMk/>
            <pc:sldMk cId="348684192" sldId="298"/>
            <ac:spMk id="7" creationId="{04330702-88C0-4B74-84DF-0EF0B79EA5E2}"/>
          </ac:spMkLst>
        </pc:spChg>
        <pc:spChg chg="add del mod ord modVis">
          <ac:chgData name="Nina BAAL 贝妮娜" userId="cb85b5e8-96b7-486e-abc9-746e3a246fca" providerId="ADAL" clId="{7FA4A527-B07A-42F1-A28C-018AE026ED72}" dt="2021-04-19T14:54:54.140" v="3923"/>
          <ac:spMkLst>
            <pc:docMk/>
            <pc:sldMk cId="348684192" sldId="298"/>
            <ac:spMk id="8" creationId="{E77A996E-2072-487A-ACA2-59FCF137348F}"/>
          </ac:spMkLst>
        </pc:spChg>
        <pc:spChg chg="add del mod ord modVis">
          <ac:chgData name="Nina BAAL 贝妮娜" userId="cb85b5e8-96b7-486e-abc9-746e3a246fca" providerId="ADAL" clId="{7FA4A527-B07A-42F1-A28C-018AE026ED72}" dt="2021-04-19T14:55:00.612" v="4005"/>
          <ac:spMkLst>
            <pc:docMk/>
            <pc:sldMk cId="348684192" sldId="298"/>
            <ac:spMk id="9" creationId="{CE2F884B-C5BF-4E4F-94C0-95C0EFDB102F}"/>
          </ac:spMkLst>
        </pc:spChg>
        <pc:spChg chg="add del mod ord modVis">
          <ac:chgData name="Nina BAAL 贝妮娜" userId="cb85b5e8-96b7-486e-abc9-746e3a246fca" providerId="ADAL" clId="{7FA4A527-B07A-42F1-A28C-018AE026ED72}" dt="2021-04-19T10:11:10.261" v="732"/>
          <ac:spMkLst>
            <pc:docMk/>
            <pc:sldMk cId="348684192" sldId="298"/>
            <ac:spMk id="9" creationId="{D59F54C9-2A79-4259-99F4-DFBF1E51D1E3}"/>
          </ac:spMkLst>
        </pc:spChg>
        <pc:spChg chg="add del mod ord modVis">
          <ac:chgData name="Nina BAAL 贝妮娜" userId="cb85b5e8-96b7-486e-abc9-746e3a246fca" providerId="ADAL" clId="{7FA4A527-B07A-42F1-A28C-018AE026ED72}" dt="2021-04-19T10:11:20.377" v="866"/>
          <ac:spMkLst>
            <pc:docMk/>
            <pc:sldMk cId="348684192" sldId="298"/>
            <ac:spMk id="11" creationId="{E6A2A805-3D40-47A3-A880-730044E00A18}"/>
          </ac:spMkLst>
        </pc:spChg>
        <pc:spChg chg="add del mod ord modVis">
          <ac:chgData name="Nina BAAL 贝妮娜" userId="cb85b5e8-96b7-486e-abc9-746e3a246fca" providerId="ADAL" clId="{7FA4A527-B07A-42F1-A28C-018AE026ED72}" dt="2021-04-19T14:56:01.434" v="4087"/>
          <ac:spMkLst>
            <pc:docMk/>
            <pc:sldMk cId="348684192" sldId="298"/>
            <ac:spMk id="11" creationId="{E8AEDA8D-696F-42D3-85A8-F7D9807B93A3}"/>
          </ac:spMkLst>
        </pc:spChg>
        <pc:spChg chg="add del mod ord modVis">
          <ac:chgData name="Nina BAAL 贝妮娜" userId="cb85b5e8-96b7-486e-abc9-746e3a246fca" providerId="ADAL" clId="{7FA4A527-B07A-42F1-A28C-018AE026ED72}" dt="2021-04-19T14:56:07.356" v="4169"/>
          <ac:spMkLst>
            <pc:docMk/>
            <pc:sldMk cId="348684192" sldId="298"/>
            <ac:spMk id="12" creationId="{097449B5-9E01-40D2-A707-E7CCF2144BAF}"/>
          </ac:spMkLst>
        </pc:spChg>
        <pc:spChg chg="add del mod ord modVis">
          <ac:chgData name="Nina BAAL 贝妮娜" userId="cb85b5e8-96b7-486e-abc9-746e3a246fca" providerId="ADAL" clId="{7FA4A527-B07A-42F1-A28C-018AE026ED72}" dt="2021-04-19T10:11:30.750" v="993"/>
          <ac:spMkLst>
            <pc:docMk/>
            <pc:sldMk cId="348684192" sldId="298"/>
            <ac:spMk id="12" creationId="{51EC7687-790E-4884-AC47-302A5FE9C25A}"/>
          </ac:spMkLst>
        </pc:spChg>
        <pc:spChg chg="add del mod ord modVis">
          <ac:chgData name="Nina BAAL 贝妮娜" userId="cb85b5e8-96b7-486e-abc9-746e3a246fca" providerId="ADAL" clId="{7FA4A527-B07A-42F1-A28C-018AE026ED72}" dt="2021-04-19T10:11:32.873" v="1082"/>
          <ac:spMkLst>
            <pc:docMk/>
            <pc:sldMk cId="348684192" sldId="298"/>
            <ac:spMk id="13" creationId="{86A95095-1C42-4BBC-81E4-6A82BF690825}"/>
          </ac:spMkLst>
        </pc:spChg>
        <pc:spChg chg="add del mod ord modVis">
          <ac:chgData name="Nina BAAL 贝妮娜" userId="cb85b5e8-96b7-486e-abc9-746e3a246fca" providerId="ADAL" clId="{7FA4A527-B07A-42F1-A28C-018AE026ED72}" dt="2021-04-19T14:56:16.073" v="4251"/>
          <ac:spMkLst>
            <pc:docMk/>
            <pc:sldMk cId="348684192" sldId="298"/>
            <ac:spMk id="13" creationId="{8778D930-26FE-43C0-9C32-5F7AF8EB69D1}"/>
          </ac:spMkLst>
        </pc:spChg>
        <pc:spChg chg="add del mod ord modVis">
          <ac:chgData name="Nina BAAL 贝妮娜" userId="cb85b5e8-96b7-486e-abc9-746e3a246fca" providerId="ADAL" clId="{7FA4A527-B07A-42F1-A28C-018AE026ED72}" dt="2021-04-19T14:56:36.878" v="4333"/>
          <ac:spMkLst>
            <pc:docMk/>
            <pc:sldMk cId="348684192" sldId="298"/>
            <ac:spMk id="14" creationId="{85DCB15C-14D2-4D3C-A076-03CFC494D979}"/>
          </ac:spMkLst>
        </pc:spChg>
        <pc:spChg chg="add del mod ord modVis">
          <ac:chgData name="Nina BAAL 贝妮娜" userId="cb85b5e8-96b7-486e-abc9-746e3a246fca" providerId="ADAL" clId="{7FA4A527-B07A-42F1-A28C-018AE026ED72}" dt="2021-04-19T10:11:40.154" v="1179"/>
          <ac:spMkLst>
            <pc:docMk/>
            <pc:sldMk cId="348684192" sldId="298"/>
            <ac:spMk id="14" creationId="{A68B38C5-048F-4617-B74D-BDDBA6E095B6}"/>
          </ac:spMkLst>
        </pc:spChg>
        <pc:spChg chg="add del mod ord modVis">
          <ac:chgData name="Nina BAAL 贝妮娜" userId="cb85b5e8-96b7-486e-abc9-746e3a246fca" providerId="ADAL" clId="{7FA4A527-B07A-42F1-A28C-018AE026ED72}" dt="2021-04-19T10:11:42.984" v="1253"/>
          <ac:spMkLst>
            <pc:docMk/>
            <pc:sldMk cId="348684192" sldId="298"/>
            <ac:spMk id="15" creationId="{6E1B8B94-CAD4-4ACC-96DF-A78BA4463BD8}"/>
          </ac:spMkLst>
        </pc:spChg>
        <pc:spChg chg="add del mod ord modVis">
          <ac:chgData name="Nina BAAL 贝妮娜" userId="cb85b5e8-96b7-486e-abc9-746e3a246fca" providerId="ADAL" clId="{7FA4A527-B07A-42F1-A28C-018AE026ED72}" dt="2021-04-19T14:56:41.316" v="4415"/>
          <ac:spMkLst>
            <pc:docMk/>
            <pc:sldMk cId="348684192" sldId="298"/>
            <ac:spMk id="15" creationId="{BDA37149-E254-48D1-BE5E-A7C4E11A659E}"/>
          </ac:spMkLst>
        </pc:spChg>
        <pc:spChg chg="add del mod ord modVis">
          <ac:chgData name="Nina BAAL 贝妮娜" userId="cb85b5e8-96b7-486e-abc9-746e3a246fca" providerId="ADAL" clId="{7FA4A527-B07A-42F1-A28C-018AE026ED72}" dt="2021-04-19T14:57:06.769" v="4565"/>
          <ac:spMkLst>
            <pc:docMk/>
            <pc:sldMk cId="348684192" sldId="298"/>
            <ac:spMk id="16" creationId="{0BC546C1-9B07-4134-B6C1-68BF0EBFEC4C}"/>
          </ac:spMkLst>
        </pc:spChg>
        <pc:spChg chg="add del mod ord modVis">
          <ac:chgData name="Nina BAAL 贝妮娜" userId="cb85b5e8-96b7-486e-abc9-746e3a246fca" providerId="ADAL" clId="{7FA4A527-B07A-42F1-A28C-018AE026ED72}" dt="2021-04-19T10:11:46.131" v="1327"/>
          <ac:spMkLst>
            <pc:docMk/>
            <pc:sldMk cId="348684192" sldId="298"/>
            <ac:spMk id="16" creationId="{B1AA1658-4F7A-495D-8055-6701FB36667F}"/>
          </ac:spMkLst>
        </pc:spChg>
        <pc:spChg chg="add del mod ord modVis">
          <ac:chgData name="Nina BAAL 贝妮娜" userId="cb85b5e8-96b7-486e-abc9-746e3a246fca" providerId="ADAL" clId="{7FA4A527-B07A-42F1-A28C-018AE026ED72}" dt="2021-04-19T10:11:49.485" v="1401"/>
          <ac:spMkLst>
            <pc:docMk/>
            <pc:sldMk cId="348684192" sldId="298"/>
            <ac:spMk id="17" creationId="{19D2EEC6-27A8-4756-856D-E65F14781BC8}"/>
          </ac:spMkLst>
        </pc:spChg>
        <pc:spChg chg="add del mod ord modVis">
          <ac:chgData name="Nina BAAL 贝妮娜" userId="cb85b5e8-96b7-486e-abc9-746e3a246fca" providerId="ADAL" clId="{7FA4A527-B07A-42F1-A28C-018AE026ED72}" dt="2021-04-19T14:57:12.742" v="4647"/>
          <ac:spMkLst>
            <pc:docMk/>
            <pc:sldMk cId="348684192" sldId="298"/>
            <ac:spMk id="17" creationId="{3677FF4C-150F-44E2-A0CA-FB8D35A5DB8B}"/>
          </ac:spMkLst>
        </pc:spChg>
        <pc:spChg chg="add del mod ord modVis">
          <ac:chgData name="Nina BAAL 贝妮娜" userId="cb85b5e8-96b7-486e-abc9-746e3a246fca" providerId="ADAL" clId="{7FA4A527-B07A-42F1-A28C-018AE026ED72}" dt="2021-04-19T10:11:57.053" v="1546"/>
          <ac:spMkLst>
            <pc:docMk/>
            <pc:sldMk cId="348684192" sldId="298"/>
            <ac:spMk id="18" creationId="{DE98F29C-4DF7-4F4D-BB78-96E97EA618A1}"/>
          </ac:spMkLst>
        </pc:spChg>
        <pc:spChg chg="add del mod ord modVis">
          <ac:chgData name="Nina BAAL 贝妮娜" userId="cb85b5e8-96b7-486e-abc9-746e3a246fca" providerId="ADAL" clId="{7FA4A527-B07A-42F1-A28C-018AE026ED72}" dt="2021-04-19T14:57:27.375" v="4729"/>
          <ac:spMkLst>
            <pc:docMk/>
            <pc:sldMk cId="348684192" sldId="298"/>
            <ac:spMk id="18" creationId="{EC856604-D68C-48A9-A9FB-143BD68D274E}"/>
          </ac:spMkLst>
        </pc:spChg>
        <pc:spChg chg="mod ord">
          <ac:chgData name="Nina BAAL 贝妮娜" userId="cb85b5e8-96b7-486e-abc9-746e3a246fca" providerId="ADAL" clId="{7FA4A527-B07A-42F1-A28C-018AE026ED72}" dt="2021-04-20T10:12:08.612" v="5374"/>
          <ac:spMkLst>
            <pc:docMk/>
            <pc:sldMk cId="348684192" sldId="298"/>
            <ac:spMk id="19" creationId="{59BEC699-79FB-4BC6-A67F-5818CAE14F23}"/>
          </ac:spMkLst>
        </pc:spChg>
        <pc:spChg chg="add del mod ord modVis">
          <ac:chgData name="Nina BAAL 贝妮娜" userId="cb85b5e8-96b7-486e-abc9-746e3a246fca" providerId="ADAL" clId="{7FA4A527-B07A-42F1-A28C-018AE026ED72}" dt="2021-04-19T14:57:49.644" v="4811"/>
          <ac:spMkLst>
            <pc:docMk/>
            <pc:sldMk cId="348684192" sldId="298"/>
            <ac:spMk id="20" creationId="{5154CF14-3E25-443C-BBF9-FBD02FEFCA7E}"/>
          </ac:spMkLst>
        </pc:spChg>
        <pc:spChg chg="add del mod ord modVis">
          <ac:chgData name="Nina BAAL 贝妮娜" userId="cb85b5e8-96b7-486e-abc9-746e3a246fca" providerId="ADAL" clId="{7FA4A527-B07A-42F1-A28C-018AE026ED72}" dt="2021-04-19T10:12:58.135" v="2018"/>
          <ac:spMkLst>
            <pc:docMk/>
            <pc:sldMk cId="348684192" sldId="298"/>
            <ac:spMk id="20" creationId="{5808E61A-5279-4456-B86A-FDD8BA86F68F}"/>
          </ac:spMkLst>
        </pc:spChg>
        <pc:spChg chg="mod ord">
          <ac:chgData name="Nina BAAL 贝妮娜" userId="cb85b5e8-96b7-486e-abc9-746e3a246fca" providerId="ADAL" clId="{7FA4A527-B07A-42F1-A28C-018AE026ED72}" dt="2021-04-20T10:12:08.627" v="5394"/>
          <ac:spMkLst>
            <pc:docMk/>
            <pc:sldMk cId="348684192" sldId="298"/>
            <ac:spMk id="20" creationId="{FC681EB2-6BBC-4835-A891-E73708134B23}"/>
          </ac:spMkLst>
        </pc:spChg>
        <pc:spChg chg="add del mod ord modVis">
          <ac:chgData name="Nina BAAL 贝妮娜" userId="cb85b5e8-96b7-486e-abc9-746e3a246fca" providerId="ADAL" clId="{7FA4A527-B07A-42F1-A28C-018AE026ED72}" dt="2021-04-19T14:57:59.379" v="4893"/>
          <ac:spMkLst>
            <pc:docMk/>
            <pc:sldMk cId="348684192" sldId="298"/>
            <ac:spMk id="21" creationId="{4EC80199-97E7-4342-9F0B-E3A6B4CEEF8F}"/>
          </ac:spMkLst>
        </pc:spChg>
        <pc:spChg chg="add del mod ord modVis">
          <ac:chgData name="Nina BAAL 贝妮娜" userId="cb85b5e8-96b7-486e-abc9-746e3a246fca" providerId="ADAL" clId="{7FA4A527-B07A-42F1-A28C-018AE026ED72}" dt="2021-04-19T10:13:09.330" v="2117"/>
          <ac:spMkLst>
            <pc:docMk/>
            <pc:sldMk cId="348684192" sldId="298"/>
            <ac:spMk id="22" creationId="{88186E69-3E73-44B7-8798-B543B60712FD}"/>
          </ac:spMkLst>
        </pc:spChg>
        <pc:spChg chg="add del mod ord modVis">
          <ac:chgData name="Nina BAAL 贝妮娜" userId="cb85b5e8-96b7-486e-abc9-746e3a246fca" providerId="ADAL" clId="{7FA4A527-B07A-42F1-A28C-018AE026ED72}" dt="2021-04-19T10:13:14.510" v="2216"/>
          <ac:spMkLst>
            <pc:docMk/>
            <pc:sldMk cId="348684192" sldId="298"/>
            <ac:spMk id="24" creationId="{B39F6E5E-15E5-4BE6-AE9E-87B3716C623D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25" creationId="{A5156275-2042-4EFB-BC11-BB992DC2D5CD}"/>
          </ac:spMkLst>
        </pc:spChg>
        <pc:spChg chg="add del mod ord modVis">
          <ac:chgData name="Nina BAAL 贝妮娜" userId="cb85b5e8-96b7-486e-abc9-746e3a246fca" providerId="ADAL" clId="{7FA4A527-B07A-42F1-A28C-018AE026ED72}" dt="2021-04-19T10:13:20.826" v="2319"/>
          <ac:spMkLst>
            <pc:docMk/>
            <pc:sldMk cId="348684192" sldId="298"/>
            <ac:spMk id="28" creationId="{1F04026A-1DEC-4225-AE86-33218AE407C9}"/>
          </ac:spMkLst>
        </pc:spChg>
        <pc:spChg chg="add del mod ord modVis">
          <ac:chgData name="Nina BAAL 贝妮娜" userId="cb85b5e8-96b7-486e-abc9-746e3a246fca" providerId="ADAL" clId="{7FA4A527-B07A-42F1-A28C-018AE026ED72}" dt="2021-04-19T10:13:26.656" v="2401"/>
          <ac:spMkLst>
            <pc:docMk/>
            <pc:sldMk cId="348684192" sldId="298"/>
            <ac:spMk id="30" creationId="{EBB88ADD-2930-4E66-B1CA-DB3DF79A6488}"/>
          </ac:spMkLst>
        </pc:spChg>
        <pc:spChg chg="add del mod ord modVis">
          <ac:chgData name="Nina BAAL 贝妮娜" userId="cb85b5e8-96b7-486e-abc9-746e3a246fca" providerId="ADAL" clId="{7FA4A527-B07A-42F1-A28C-018AE026ED72}" dt="2021-04-19T10:13:29.259" v="2483"/>
          <ac:spMkLst>
            <pc:docMk/>
            <pc:sldMk cId="348684192" sldId="298"/>
            <ac:spMk id="32" creationId="{40D2CD33-EF91-4DFE-9147-E4D5E5A23487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33" creationId="{5A723B37-05D9-40BB-A9D8-64872E88FA33}"/>
          </ac:spMkLst>
        </pc:spChg>
        <pc:spChg chg="mod ord">
          <ac:chgData name="Nina BAAL 贝妮娜" userId="cb85b5e8-96b7-486e-abc9-746e3a246fca" providerId="ADAL" clId="{7FA4A527-B07A-42F1-A28C-018AE026ED72}" dt="2021-04-20T10:12:08.615" v="5378"/>
          <ac:spMkLst>
            <pc:docMk/>
            <pc:sldMk cId="348684192" sldId="298"/>
            <ac:spMk id="34" creationId="{A2AE5CC4-C36C-448F-95EF-B69A2963328B}"/>
          </ac:spMkLst>
        </pc:spChg>
        <pc:spChg chg="mod ord">
          <ac:chgData name="Nina BAAL 贝妮娜" userId="cb85b5e8-96b7-486e-abc9-746e3a246fca" providerId="ADAL" clId="{7FA4A527-B07A-42F1-A28C-018AE026ED72}" dt="2021-04-19T14:53:20.387" v="3685"/>
          <ac:spMkLst>
            <pc:docMk/>
            <pc:sldMk cId="348684192" sldId="298"/>
            <ac:spMk id="35" creationId="{5372F6F6-F6A0-4D27-BAFB-08D842DEB0F5}"/>
          </ac:spMkLst>
        </pc:spChg>
        <pc:spChg chg="mod ord">
          <ac:chgData name="Nina BAAL 贝妮娜" userId="cb85b5e8-96b7-486e-abc9-746e3a246fca" providerId="ADAL" clId="{7FA4A527-B07A-42F1-A28C-018AE026ED72}" dt="2021-04-19T14:57:59.367" v="4877"/>
          <ac:spMkLst>
            <pc:docMk/>
            <pc:sldMk cId="348684192" sldId="298"/>
            <ac:spMk id="38" creationId="{7BB2B049-EA2A-4DFD-B004-8888CDE88230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42" creationId="{4B1ED144-808C-4F77-841E-065EDBA73FC1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43" creationId="{C63017DE-9919-4699-B854-6A463E68B542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44" creationId="{B710D503-62FC-4EA9-B2B3-044525B3AE38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47" creationId="{2B226424-873B-4939-9807-82FFEDBC5DF7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48" creationId="{B3EC5603-71BB-4D99-BBB9-8E4F7DDE8A2B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49" creationId="{0EA2F43B-E542-4091-9FFB-E93FDA0767E3}"/>
          </ac:spMkLst>
        </pc:spChg>
        <pc:spChg chg="mod ord">
          <ac:chgData name="Nina BAAL 贝妮娜" userId="cb85b5e8-96b7-486e-abc9-746e3a246fca" providerId="ADAL" clId="{7FA4A527-B07A-42F1-A28C-018AE026ED72}" dt="2021-04-20T10:12:08.613" v="5376"/>
          <ac:spMkLst>
            <pc:docMk/>
            <pc:sldMk cId="348684192" sldId="298"/>
            <ac:spMk id="50" creationId="{702745F0-26C0-4B2B-9179-FEE3909940A0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51" creationId="{79C14DE5-0FED-40E1-A4AA-6E2AD856F7CA}"/>
          </ac:spMkLst>
        </pc:spChg>
        <pc:spChg chg="add mod">
          <ac:chgData name="Nina BAAL 贝妮娜" userId="cb85b5e8-96b7-486e-abc9-746e3a246fca" providerId="ADAL" clId="{7FA4A527-B07A-42F1-A28C-018AE026ED72}" dt="2021-04-20T10:12:08.621" v="5381"/>
          <ac:spMkLst>
            <pc:docMk/>
            <pc:sldMk cId="348684192" sldId="298"/>
            <ac:spMk id="52" creationId="{978B034E-44D7-8143-9ACA-4864AD13853A}"/>
          </ac:spMkLst>
        </pc:spChg>
        <pc:spChg chg="del">
          <ac:chgData name="Nina BAAL 贝妮娜" userId="cb85b5e8-96b7-486e-abc9-746e3a246fca" providerId="ADAL" clId="{7FA4A527-B07A-42F1-A28C-018AE026ED72}" dt="2021-04-19T10:10:36.942" v="15" actId="478"/>
          <ac:spMkLst>
            <pc:docMk/>
            <pc:sldMk cId="348684192" sldId="298"/>
            <ac:spMk id="53" creationId="{6888622C-1E7D-40E7-985F-CDAAE50855F6}"/>
          </ac:spMkLst>
        </pc:spChg>
        <pc:spChg chg="add del mod">
          <ac:chgData name="Nina BAAL 贝妮娜" userId="cb85b5e8-96b7-486e-abc9-746e3a246fca" providerId="ADAL" clId="{7FA4A527-B07A-42F1-A28C-018AE026ED72}" dt="2021-04-19T10:11:30.716" v="957"/>
          <ac:spMkLst>
            <pc:docMk/>
            <pc:sldMk cId="348684192" sldId="298"/>
            <ac:spMk id="54" creationId="{978B034E-44D7-8143-9ACA-4864AD13853A}"/>
          </ac:spMkLst>
        </pc:spChg>
        <pc:spChg chg="add del mod">
          <ac:chgData name="Nina BAAL 贝妮娜" userId="cb85b5e8-96b7-486e-abc9-746e3a246fca" providerId="ADAL" clId="{7FA4A527-B07A-42F1-A28C-018AE026ED72}" dt="2021-04-19T10:11:30.718" v="959"/>
          <ac:spMkLst>
            <pc:docMk/>
            <pc:sldMk cId="348684192" sldId="298"/>
            <ac:spMk id="55" creationId="{978B034E-44D7-8143-9ACA-4864AD13853A}"/>
          </ac:spMkLst>
        </pc:spChg>
        <pc:spChg chg="add del mod">
          <ac:chgData name="Nina BAAL 贝妮娜" userId="cb85b5e8-96b7-486e-abc9-746e3a246fca" providerId="ADAL" clId="{7FA4A527-B07A-42F1-A28C-018AE026ED72}" dt="2021-04-19T10:11:24.638" v="874"/>
          <ac:spMkLst>
            <pc:docMk/>
            <pc:sldMk cId="348684192" sldId="298"/>
            <ac:spMk id="56" creationId="{978B034E-44D7-8143-9ACA-4864AD13853A}"/>
          </ac:spMkLst>
        </pc:spChg>
        <pc:spChg chg="add del mod">
          <ac:chgData name="Nina BAAL 贝妮娜" userId="cb85b5e8-96b7-486e-abc9-746e3a246fca" providerId="ADAL" clId="{7FA4A527-B07A-42F1-A28C-018AE026ED72}" dt="2021-04-19T10:11:20.178" v="748"/>
          <ac:spMkLst>
            <pc:docMk/>
            <pc:sldMk cId="348684192" sldId="298"/>
            <ac:spMk id="57" creationId="{978B034E-44D7-8143-9ACA-4864AD13853A}"/>
          </ac:spMkLst>
        </pc:spChg>
        <pc:spChg chg="add del mod">
          <ac:chgData name="Nina BAAL 贝妮娜" userId="cb85b5e8-96b7-486e-abc9-746e3a246fca" providerId="ADAL" clId="{7FA4A527-B07A-42F1-A28C-018AE026ED72}" dt="2021-04-19T10:11:20.179" v="749"/>
          <ac:spMkLst>
            <pc:docMk/>
            <pc:sldMk cId="348684192" sldId="298"/>
            <ac:spMk id="58" creationId="{978B034E-44D7-8143-9ACA-4864AD13853A}"/>
          </ac:spMkLst>
        </pc:spChg>
        <pc:spChg chg="add mod">
          <ac:chgData name="Nina BAAL 贝妮娜" userId="cb85b5e8-96b7-486e-abc9-746e3a246fca" providerId="ADAL" clId="{7FA4A527-B07A-42F1-A28C-018AE026ED72}" dt="2021-04-19T15:30:41.054" v="5233" actId="20577"/>
          <ac:spMkLst>
            <pc:docMk/>
            <pc:sldMk cId="348684192" sldId="298"/>
            <ac:spMk id="59" creationId="{36E00CFC-14DA-4CC5-B434-67BE3D3475ED}"/>
          </ac:spMkLst>
        </pc:spChg>
        <pc:spChg chg="add del mod">
          <ac:chgData name="Nina BAAL 贝妮娜" userId="cb85b5e8-96b7-486e-abc9-746e3a246fca" providerId="ADAL" clId="{7FA4A527-B07A-42F1-A28C-018AE026ED72}" dt="2021-04-19T10:11:20.327" v="827"/>
          <ac:spMkLst>
            <pc:docMk/>
            <pc:sldMk cId="348684192" sldId="298"/>
            <ac:spMk id="59" creationId="{978B034E-44D7-8143-9ACA-4864AD13853A}"/>
          </ac:spMkLst>
        </pc:spChg>
        <pc:spChg chg="add del mod">
          <ac:chgData name="Nina BAAL 贝妮娜" userId="cb85b5e8-96b7-486e-abc9-746e3a246fca" providerId="ADAL" clId="{7FA4A527-B07A-42F1-A28C-018AE026ED72}" dt="2021-04-19T10:11:20.328" v="828"/>
          <ac:spMkLst>
            <pc:docMk/>
            <pc:sldMk cId="348684192" sldId="298"/>
            <ac:spMk id="60" creationId="{978B034E-44D7-8143-9ACA-4864AD13853A}"/>
          </ac:spMkLst>
        </pc:spChg>
        <pc:spChg chg="add del mod">
          <ac:chgData name="Nina BAAL 贝妮娜" userId="cb85b5e8-96b7-486e-abc9-746e3a246fca" providerId="ADAL" clId="{7FA4A527-B07A-42F1-A28C-018AE026ED72}" dt="2021-04-19T10:11:20.329" v="829"/>
          <ac:spMkLst>
            <pc:docMk/>
            <pc:sldMk cId="348684192" sldId="298"/>
            <ac:spMk id="61" creationId="{978B034E-44D7-8143-9ACA-4864AD13853A}"/>
          </ac:spMkLst>
        </pc:spChg>
        <pc:spChg chg="add mod">
          <ac:chgData name="Nina BAAL 贝妮娜" userId="cb85b5e8-96b7-486e-abc9-746e3a246fca" providerId="ADAL" clId="{7FA4A527-B07A-42F1-A28C-018AE026ED72}" dt="2021-04-20T10:12:08.622" v="5382"/>
          <ac:spMkLst>
            <pc:docMk/>
            <pc:sldMk cId="348684192" sldId="298"/>
            <ac:spMk id="66" creationId="{BFE7E42F-D7A3-4373-9CF0-4A1974A99134}"/>
          </ac:spMkLst>
        </pc:spChg>
        <pc:spChg chg="add mod">
          <ac:chgData name="Nina BAAL 贝妮娜" userId="cb85b5e8-96b7-486e-abc9-746e3a246fca" providerId="ADAL" clId="{7FA4A527-B07A-42F1-A28C-018AE026ED72}" dt="2021-04-20T10:12:08.623" v="5383"/>
          <ac:spMkLst>
            <pc:docMk/>
            <pc:sldMk cId="348684192" sldId="298"/>
            <ac:spMk id="68" creationId="{9E37D7F7-78FD-4407-9DFD-3FB058F8B47E}"/>
          </ac:spMkLst>
        </pc:spChg>
        <pc:spChg chg="add mod ord">
          <ac:chgData name="Nina BAAL 贝妮娜" userId="cb85b5e8-96b7-486e-abc9-746e3a246fca" providerId="ADAL" clId="{7FA4A527-B07A-42F1-A28C-018AE026ED72}" dt="2021-04-20T10:12:08.624" v="5385"/>
          <ac:spMkLst>
            <pc:docMk/>
            <pc:sldMk cId="348684192" sldId="298"/>
            <ac:spMk id="81" creationId="{6D95DBFE-5B96-41E3-AB96-B0A9A09B58EA}"/>
          </ac:spMkLst>
        </pc:spChg>
        <pc:spChg chg="add mod">
          <ac:chgData name="Nina BAAL 贝妮娜" userId="cb85b5e8-96b7-486e-abc9-746e3a246fca" providerId="ADAL" clId="{7FA4A527-B07A-42F1-A28C-018AE026ED72}" dt="2021-04-20T10:12:08.625" v="5388"/>
          <ac:spMkLst>
            <pc:docMk/>
            <pc:sldMk cId="348684192" sldId="298"/>
            <ac:spMk id="83" creationId="{0B6130A6-A335-48C0-99E4-ACF621EDD2CA}"/>
          </ac:spMkLst>
        </pc:spChg>
        <pc:spChg chg="add mod">
          <ac:chgData name="Nina BAAL 贝妮娜" userId="cb85b5e8-96b7-486e-abc9-746e3a246fca" providerId="ADAL" clId="{7FA4A527-B07A-42F1-A28C-018AE026ED72}" dt="2021-04-20T10:12:08.626" v="5389"/>
          <ac:spMkLst>
            <pc:docMk/>
            <pc:sldMk cId="348684192" sldId="298"/>
            <ac:spMk id="84" creationId="{C8211383-475A-4ECA-9929-B8C9053C27DC}"/>
          </ac:spMkLst>
        </pc:spChg>
        <pc:spChg chg="add mod">
          <ac:chgData name="Nina BAAL 贝妮娜" userId="cb85b5e8-96b7-486e-abc9-746e3a246fca" providerId="ADAL" clId="{7FA4A527-B07A-42F1-A28C-018AE026ED72}" dt="2021-04-20T10:12:08.626" v="5390"/>
          <ac:spMkLst>
            <pc:docMk/>
            <pc:sldMk cId="348684192" sldId="298"/>
            <ac:spMk id="85" creationId="{ECFB1777-1823-4253-89FD-E0C76F3D7710}"/>
          </ac:spMkLst>
        </pc:spChg>
        <pc:spChg chg="add del mod ord modVis">
          <ac:chgData name="Nina BAAL 贝妮娜" userId="cb85b5e8-96b7-486e-abc9-746e3a246fca" providerId="ADAL" clId="{7FA4A527-B07A-42F1-A28C-018AE026ED72}" dt="2021-04-19T10:14:01.052" v="2732"/>
          <ac:spMkLst>
            <pc:docMk/>
            <pc:sldMk cId="348684192" sldId="298"/>
            <ac:spMk id="95" creationId="{199C8A45-26B1-4E89-B8EA-94246E09F8C8}"/>
          </ac:spMkLst>
        </pc:spChg>
        <pc:spChg chg="add mod ord">
          <ac:chgData name="Nina BAAL 贝妮娜" userId="cb85b5e8-96b7-486e-abc9-746e3a246fca" providerId="ADAL" clId="{7FA4A527-B07A-42F1-A28C-018AE026ED72}" dt="2021-04-20T10:12:08.627" v="5392"/>
          <ac:spMkLst>
            <pc:docMk/>
            <pc:sldMk cId="348684192" sldId="298"/>
            <ac:spMk id="97" creationId="{6890BBB1-C1B5-4251-9BE7-7000B46FD683}"/>
          </ac:spMkLst>
        </pc:spChg>
        <pc:spChg chg="add del mod ord modVis">
          <ac:chgData name="Nina BAAL 贝妮娜" userId="cb85b5e8-96b7-486e-abc9-746e3a246fca" providerId="ADAL" clId="{7FA4A527-B07A-42F1-A28C-018AE026ED72}" dt="2021-04-19T10:15:23.510" v="2859"/>
          <ac:spMkLst>
            <pc:docMk/>
            <pc:sldMk cId="348684192" sldId="298"/>
            <ac:spMk id="98" creationId="{24DE3120-B990-457D-B48F-FC9A78086B64}"/>
          </ac:spMkLst>
        </pc:spChg>
        <pc:spChg chg="add del mod ord modVis">
          <ac:chgData name="Nina BAAL 贝妮娜" userId="cb85b5e8-96b7-486e-abc9-746e3a246fca" providerId="ADAL" clId="{7FA4A527-B07A-42F1-A28C-018AE026ED72}" dt="2021-04-19T10:15:26.884" v="2964"/>
          <ac:spMkLst>
            <pc:docMk/>
            <pc:sldMk cId="348684192" sldId="298"/>
            <ac:spMk id="100" creationId="{6F6F2076-1D23-4EF5-B334-C483ADCC2EB5}"/>
          </ac:spMkLst>
        </pc:spChg>
        <pc:spChg chg="add del mod ord modVis">
          <ac:chgData name="Nina BAAL 贝妮娜" userId="cb85b5e8-96b7-486e-abc9-746e3a246fca" providerId="ADAL" clId="{7FA4A527-B07A-42F1-A28C-018AE026ED72}" dt="2021-04-19T10:15:34.773" v="3072"/>
          <ac:spMkLst>
            <pc:docMk/>
            <pc:sldMk cId="348684192" sldId="298"/>
            <ac:spMk id="102" creationId="{1EA70DCF-28C9-4A30-B1D3-3C0C34B6F7F7}"/>
          </ac:spMkLst>
        </pc:spChg>
        <pc:grpChg chg="del">
          <ac:chgData name="Nina BAAL 贝妮娜" userId="cb85b5e8-96b7-486e-abc9-746e3a246fca" providerId="ADAL" clId="{7FA4A527-B07A-42F1-A28C-018AE026ED72}" dt="2021-04-19T10:10:36.942" v="15" actId="478"/>
          <ac:grpSpMkLst>
            <pc:docMk/>
            <pc:sldMk cId="348684192" sldId="298"/>
            <ac:grpSpMk id="6" creationId="{C0ED49FE-9D37-4951-94FB-A147E9C4A81B}"/>
          </ac:grpSpMkLst>
        </pc:grpChg>
        <pc:grpChg chg="del">
          <ac:chgData name="Nina BAAL 贝妮娜" userId="cb85b5e8-96b7-486e-abc9-746e3a246fca" providerId="ADAL" clId="{7FA4A527-B07A-42F1-A28C-018AE026ED72}" dt="2021-04-19T10:10:36.942" v="15" actId="478"/>
          <ac:grpSpMkLst>
            <pc:docMk/>
            <pc:sldMk cId="348684192" sldId="298"/>
            <ac:grpSpMk id="7" creationId="{5F7DDE1E-DCC1-4674-8211-AC1862FF6581}"/>
          </ac:grpSpMkLst>
        </pc:grpChg>
        <pc:grpChg chg="del">
          <ac:chgData name="Nina BAAL 贝妮娜" userId="cb85b5e8-96b7-486e-abc9-746e3a246fca" providerId="ADAL" clId="{7FA4A527-B07A-42F1-A28C-018AE026ED72}" dt="2021-04-19T10:10:36.942" v="15" actId="478"/>
          <ac:grpSpMkLst>
            <pc:docMk/>
            <pc:sldMk cId="348684192" sldId="298"/>
            <ac:grpSpMk id="8" creationId="{5D13765A-F264-4994-ABF5-1378A2CEF437}"/>
          </ac:grpSpMkLst>
        </pc:grpChg>
        <pc:grpChg chg="del">
          <ac:chgData name="Nina BAAL 贝妮娜" userId="cb85b5e8-96b7-486e-abc9-746e3a246fca" providerId="ADAL" clId="{7FA4A527-B07A-42F1-A28C-018AE026ED72}" dt="2021-04-19T10:10:36.942" v="15" actId="478"/>
          <ac:grpSpMkLst>
            <pc:docMk/>
            <pc:sldMk cId="348684192" sldId="298"/>
            <ac:grpSpMk id="39" creationId="{A2AB081A-70FB-48CC-9B7B-64838CD70971}"/>
          </ac:grpSpMkLst>
        </pc:grpChg>
        <pc:graphicFrameChg chg="add mod ord modVis">
          <ac:chgData name="Nina BAAL 贝妮娜" userId="cb85b5e8-96b7-486e-abc9-746e3a246fca" providerId="ADAL" clId="{7FA4A527-B07A-42F1-A28C-018AE026ED72}" dt="2021-04-20T10:12:08.643" v="5398"/>
          <ac:graphicFrameMkLst>
            <pc:docMk/>
            <pc:sldMk cId="348684192" sldId="298"/>
            <ac:graphicFrameMk id="10" creationId="{3A2EE45A-29D8-4918-8EC5-82CD7D5741E1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07.108" v="3376"/>
          <ac:graphicFrameMkLst>
            <pc:docMk/>
            <pc:sldMk cId="348684192" sldId="298"/>
            <ac:graphicFrameMk id="22" creationId="{509EA60C-9A4A-4110-88F8-126E254C1FD4}"/>
          </ac:graphicFrameMkLst>
        </pc:graphicFrameChg>
        <pc:graphicFrameChg chg="add mod ord">
          <ac:chgData name="Nina BAAL 贝妮娜" userId="cb85b5e8-96b7-486e-abc9-746e3a246fca" providerId="ADAL" clId="{7FA4A527-B07A-42F1-A28C-018AE026ED72}" dt="2021-04-20T10:12:08.625" v="5387"/>
          <ac:graphicFrameMkLst>
            <pc:docMk/>
            <pc:sldMk cId="348684192" sldId="298"/>
            <ac:graphicFrameMk id="22" creationId="{81A644E5-E62D-4B96-B864-891F32E40C36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07.799" v="3436"/>
          <ac:graphicFrameMkLst>
            <pc:docMk/>
            <pc:sldMk cId="348684192" sldId="298"/>
            <ac:graphicFrameMk id="24" creationId="{4C0ACF72-97F8-4635-AB09-FA434A56A67C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07.866" v="3458"/>
          <ac:graphicFrameMkLst>
            <pc:docMk/>
            <pc:sldMk cId="348684192" sldId="298"/>
            <ac:graphicFrameMk id="25" creationId="{6274E63F-F972-49BC-82FE-285DBB761E48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09.121" v="3514"/>
          <ac:graphicFrameMkLst>
            <pc:docMk/>
            <pc:sldMk cId="348684192" sldId="298"/>
            <ac:graphicFrameMk id="26" creationId="{8AD5E045-08B1-4DFF-9C03-EF9E8D45C4B7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09.193" v="3536"/>
          <ac:graphicFrameMkLst>
            <pc:docMk/>
            <pc:sldMk cId="348684192" sldId="298"/>
            <ac:graphicFrameMk id="27" creationId="{62E4860A-F44C-4AA9-8E43-7853997A411A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11.207" v="3592"/>
          <ac:graphicFrameMkLst>
            <pc:docMk/>
            <pc:sldMk cId="348684192" sldId="298"/>
            <ac:graphicFrameMk id="28" creationId="{8F2E829A-BB5C-4692-9661-721D13FD39A2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11.278" v="3614"/>
          <ac:graphicFrameMkLst>
            <pc:docMk/>
            <pc:sldMk cId="348684192" sldId="298"/>
            <ac:graphicFrameMk id="29" creationId="{C2BA4578-DE2C-4086-8E4C-F9F58EE94751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4:47.161" v="3802"/>
          <ac:graphicFrameMkLst>
            <pc:docMk/>
            <pc:sldMk cId="348684192" sldId="298"/>
            <ac:graphicFrameMk id="30" creationId="{1ADA3F0E-9019-4A8D-B689-667CED347607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20.352" v="3664"/>
          <ac:graphicFrameMkLst>
            <pc:docMk/>
            <pc:sldMk cId="348684192" sldId="298"/>
            <ac:graphicFrameMk id="31" creationId="{8075BC9A-1676-46FD-B4D6-FF4910FCBA1B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7:06.722" v="4526"/>
          <ac:graphicFrameMkLst>
            <pc:docMk/>
            <pc:sldMk cId="348684192" sldId="298"/>
            <ac:graphicFrameMk id="32" creationId="{145F899B-C965-43A5-9287-DF013BC16425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4:54.080" v="3884"/>
          <ac:graphicFrameMkLst>
            <pc:docMk/>
            <pc:sldMk cId="348684192" sldId="298"/>
            <ac:graphicFrameMk id="36" creationId="{C0093ED8-6716-40A0-9B50-7C22EDF37FFF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5:00.549" v="3966"/>
          <ac:graphicFrameMkLst>
            <pc:docMk/>
            <pc:sldMk cId="348684192" sldId="298"/>
            <ac:graphicFrameMk id="37" creationId="{B2CF6AE6-1F3A-45CB-B5E7-8A2FC65C19BB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6:01.382" v="4048"/>
          <ac:graphicFrameMkLst>
            <pc:docMk/>
            <pc:sldMk cId="348684192" sldId="298"/>
            <ac:graphicFrameMk id="39" creationId="{12F879D6-3FFE-46C1-99A4-5F06211989EB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6:07.291" v="4130"/>
          <ac:graphicFrameMkLst>
            <pc:docMk/>
            <pc:sldMk cId="348684192" sldId="298"/>
            <ac:graphicFrameMk id="40" creationId="{A3AEEFA0-68CC-43D6-BE1E-B7E7AB9D27D7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6:16.014" v="4212"/>
          <ac:graphicFrameMkLst>
            <pc:docMk/>
            <pc:sldMk cId="348684192" sldId="298"/>
            <ac:graphicFrameMk id="42" creationId="{215CBF4B-6062-4440-BA39-F2D40D53A114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6:36.824" v="4294"/>
          <ac:graphicFrameMkLst>
            <pc:docMk/>
            <pc:sldMk cId="348684192" sldId="298"/>
            <ac:graphicFrameMk id="44" creationId="{96FAC9AA-22E1-4E70-A76F-3402B5CD1AA3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6:41.258" v="4376"/>
          <ac:graphicFrameMkLst>
            <pc:docMk/>
            <pc:sldMk cId="348684192" sldId="298"/>
            <ac:graphicFrameMk id="46" creationId="{CA7AE388-56B5-4326-9FA6-547EC00B2DF2}"/>
          </ac:graphicFrameMkLst>
        </pc:graphicFrameChg>
        <pc:graphicFrameChg chg="add mod ord">
          <ac:chgData name="Nina BAAL 贝妮娜" userId="cb85b5e8-96b7-486e-abc9-746e3a246fca" providerId="ADAL" clId="{7FA4A527-B07A-42F1-A28C-018AE026ED72}" dt="2021-04-20T10:12:08.620" v="5380"/>
          <ac:graphicFrameMkLst>
            <pc:docMk/>
            <pc:sldMk cId="348684192" sldId="298"/>
            <ac:graphicFrameMk id="48" creationId="{81626533-4F3F-403F-AEB5-811A42B7F9C0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7:12.683" v="4608"/>
          <ac:graphicFrameMkLst>
            <pc:docMk/>
            <pc:sldMk cId="348684192" sldId="298"/>
            <ac:graphicFrameMk id="51" creationId="{557D0A3E-F040-4E1C-AB39-601C8B9A03BF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7:27.323" v="4690"/>
          <ac:graphicFrameMkLst>
            <pc:docMk/>
            <pc:sldMk cId="348684192" sldId="298"/>
            <ac:graphicFrameMk id="53" creationId="{D11EFB66-8CCF-4DEF-B6E3-EE9170F67350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7:49.577" v="4772"/>
          <ac:graphicFrameMkLst>
            <pc:docMk/>
            <pc:sldMk cId="348684192" sldId="298"/>
            <ac:graphicFrameMk id="54" creationId="{AB8CC1A6-6995-4DC4-A85C-5565DA943A14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7:59.323" v="4854"/>
          <ac:graphicFrameMkLst>
            <pc:docMk/>
            <pc:sldMk cId="348684192" sldId="298"/>
            <ac:graphicFrameMk id="56" creationId="{1D455A14-71CE-4B87-A664-F47A7F80A8A5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20T10:12:08.524" v="5359"/>
          <ac:graphicFrameMkLst>
            <pc:docMk/>
            <pc:sldMk cId="348684192" sldId="298"/>
            <ac:graphicFrameMk id="58" creationId="{7F9C3105-7483-43A0-9501-1A7C9D885DA0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20.336" v="833"/>
          <ac:graphicFrameMkLst>
            <pc:docMk/>
            <pc:sldMk cId="348684192" sldId="298"/>
            <ac:graphicFrameMk id="62" creationId="{466A1F31-C899-466D-A287-53D3C459AD23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24.641" v="876"/>
          <ac:graphicFrameMkLst>
            <pc:docMk/>
            <pc:sldMk cId="348684192" sldId="298"/>
            <ac:graphicFrameMk id="63" creationId="{50B1B33C-5015-4A23-A503-9B8B594B4695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30.723" v="963"/>
          <ac:graphicFrameMkLst>
            <pc:docMk/>
            <pc:sldMk cId="348684192" sldId="298"/>
            <ac:graphicFrameMk id="64" creationId="{07AE6CE2-CD22-4E8B-9683-113808618579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32.846" v="1051"/>
          <ac:graphicFrameMkLst>
            <pc:docMk/>
            <pc:sldMk cId="348684192" sldId="298"/>
            <ac:graphicFrameMk id="65" creationId="{FCBD72D5-AA4A-4044-9187-24B103477F66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40.122" v="1147"/>
          <ac:graphicFrameMkLst>
            <pc:docMk/>
            <pc:sldMk cId="348684192" sldId="298"/>
            <ac:graphicFrameMk id="67" creationId="{76F2B08A-D26B-49A4-8771-47E593C80BA9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42.953" v="1221"/>
          <ac:graphicFrameMkLst>
            <pc:docMk/>
            <pc:sldMk cId="348684192" sldId="298"/>
            <ac:graphicFrameMk id="69" creationId="{A7747087-7D6B-4229-A559-4F468FC4D448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46.102" v="1295"/>
          <ac:graphicFrameMkLst>
            <pc:docMk/>
            <pc:sldMk cId="348684192" sldId="298"/>
            <ac:graphicFrameMk id="70" creationId="{6B948A04-1C0B-4467-8E69-6C83800F19C5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49.457" v="1369"/>
          <ac:graphicFrameMkLst>
            <pc:docMk/>
            <pc:sldMk cId="348684192" sldId="298"/>
            <ac:graphicFrameMk id="71" creationId="{D4CAC583-A56F-440D-80E2-7B68B2A4F4C7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1:57.024" v="1514"/>
          <ac:graphicFrameMkLst>
            <pc:docMk/>
            <pc:sldMk cId="348684192" sldId="298"/>
            <ac:graphicFrameMk id="72" creationId="{AAF4329B-F947-4156-9693-D90C54E87CB8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2:07.960" v="1553"/>
          <ac:graphicFrameMkLst>
            <pc:docMk/>
            <pc:sldMk cId="348684192" sldId="298"/>
            <ac:graphicFrameMk id="73" creationId="{8BBB5A1A-CD2C-4583-9986-198EF45051FC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2:14.343" v="1588"/>
          <ac:graphicFrameMkLst>
            <pc:docMk/>
            <pc:sldMk cId="348684192" sldId="298"/>
            <ac:graphicFrameMk id="74" creationId="{8AFC1392-1F36-4141-8A41-336677AFFA6E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2:23.374" v="1623"/>
          <ac:graphicFrameMkLst>
            <pc:docMk/>
            <pc:sldMk cId="348684192" sldId="298"/>
            <ac:graphicFrameMk id="75" creationId="{05CE7E78-DD82-4C7C-B018-F9A26AAD7BF1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2:27.097" v="1670"/>
          <ac:graphicFrameMkLst>
            <pc:docMk/>
            <pc:sldMk cId="348684192" sldId="298"/>
            <ac:graphicFrameMk id="76" creationId="{4C881599-4ECD-47F5-8183-5D27830E0D33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2:29.304" v="1717"/>
          <ac:graphicFrameMkLst>
            <pc:docMk/>
            <pc:sldMk cId="348684192" sldId="298"/>
            <ac:graphicFrameMk id="77" creationId="{DA450DAA-A359-499E-BB2E-74AA994EC6CE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2:34.222" v="1758"/>
          <ac:graphicFrameMkLst>
            <pc:docMk/>
            <pc:sldMk cId="348684192" sldId="298"/>
            <ac:graphicFrameMk id="78" creationId="{0BEB45C8-A231-438E-89D2-F72AAA4DAEC6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2:42.374" v="1799"/>
          <ac:graphicFrameMkLst>
            <pc:docMk/>
            <pc:sldMk cId="348684192" sldId="298"/>
            <ac:graphicFrameMk id="79" creationId="{4F2737D9-00B3-4B11-AD14-4691C8EFC1B7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51.372" v="2540"/>
          <ac:graphicFrameMkLst>
            <pc:docMk/>
            <pc:sldMk cId="348684192" sldId="298"/>
            <ac:graphicFrameMk id="80" creationId="{AF230D6E-B843-48A3-B630-DD49A4937E0E}"/>
          </ac:graphicFrameMkLst>
        </pc:graphicFrameChg>
        <pc:graphicFrameChg chg="add del mod">
          <ac:chgData name="Nina BAAL 贝妮娜" userId="cb85b5e8-96b7-486e-abc9-746e3a246fca" providerId="ADAL" clId="{7FA4A527-B07A-42F1-A28C-018AE026ED72}" dt="2021-04-19T10:12:58.099" v="1979"/>
          <ac:graphicFrameMkLst>
            <pc:docMk/>
            <pc:sldMk cId="348684192" sldId="298"/>
            <ac:graphicFrameMk id="82" creationId="{76CB8978-08C6-45A5-8D89-05C0734D89DD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09.294" v="2078"/>
          <ac:graphicFrameMkLst>
            <pc:docMk/>
            <pc:sldMk cId="348684192" sldId="298"/>
            <ac:graphicFrameMk id="86" creationId="{992FC4BD-DBF9-44F3-8975-7B6A737DA5B9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14.476" v="2177"/>
          <ac:graphicFrameMkLst>
            <pc:docMk/>
            <pc:sldMk cId="348684192" sldId="298"/>
            <ac:graphicFrameMk id="87" creationId="{619206DB-40B9-4328-82D6-4DFA38F1BD82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20.789" v="2280"/>
          <ac:graphicFrameMkLst>
            <pc:docMk/>
            <pc:sldMk cId="348684192" sldId="298"/>
            <ac:graphicFrameMk id="88" creationId="{6C7AC094-9094-465A-A1FF-191090922B4E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26.621" v="2362"/>
          <ac:graphicFrameMkLst>
            <pc:docMk/>
            <pc:sldMk cId="348684192" sldId="298"/>
            <ac:graphicFrameMk id="89" creationId="{C6E605BD-4A5E-4737-B35B-E129B1757CF2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29.222" v="2444"/>
          <ac:graphicFrameMkLst>
            <pc:docMk/>
            <pc:sldMk cId="348684192" sldId="298"/>
            <ac:graphicFrameMk id="90" creationId="{2E6C5B9C-63D3-47C9-AC1A-B4AE24B12423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47.692" v="2492"/>
          <ac:graphicFrameMkLst>
            <pc:docMk/>
            <pc:sldMk cId="348684192" sldId="298"/>
            <ac:graphicFrameMk id="91" creationId="{B8853E96-082D-4656-A0E3-33F147ED6153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3:54.458" v="2588"/>
          <ac:graphicFrameMkLst>
            <pc:docMk/>
            <pc:sldMk cId="348684192" sldId="298"/>
            <ac:graphicFrameMk id="92" creationId="{7E6C57ED-B8F9-46D1-8CEF-B7712F94D53A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5:23.473" v="2818"/>
          <ac:graphicFrameMkLst>
            <pc:docMk/>
            <pc:sldMk cId="348684192" sldId="298"/>
            <ac:graphicFrameMk id="93" creationId="{0674E136-040C-4202-89E9-7F0CE07CECF4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4:01.015" v="2693"/>
          <ac:graphicFrameMkLst>
            <pc:docMk/>
            <pc:sldMk cId="348684192" sldId="298"/>
            <ac:graphicFrameMk id="94" creationId="{7267464E-FF21-4CEF-BA85-3E48675A3980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5:34.734" v="3031"/>
          <ac:graphicFrameMkLst>
            <pc:docMk/>
            <pc:sldMk cId="348684192" sldId="298"/>
            <ac:graphicFrameMk id="96" creationId="{7596E166-603C-45FF-8DBE-183D73E3DAFA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0:15:26.849" v="2923"/>
          <ac:graphicFrameMkLst>
            <pc:docMk/>
            <pc:sldMk cId="348684192" sldId="298"/>
            <ac:graphicFrameMk id="99" creationId="{ADB44A51-55D7-4E65-AB79-FB0F4D95514A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3:07.041" v="3354"/>
          <ac:graphicFrameMkLst>
            <pc:docMk/>
            <pc:sldMk cId="348684192" sldId="298"/>
            <ac:graphicFrameMk id="101" creationId="{8F66AA70-B8C7-4263-B51A-A59DC7893D6E}"/>
          </ac:graphicFrameMkLst>
        </pc:graphicFrameChg>
        <pc:graphicFrameChg chg="add del mod ord">
          <ac:chgData name="Nina BAAL 贝妮娜" userId="cb85b5e8-96b7-486e-abc9-746e3a246fca" providerId="ADAL" clId="{7FA4A527-B07A-42F1-A28C-018AE026ED72}" dt="2021-04-19T14:52:51.856" v="3206"/>
          <ac:graphicFrameMkLst>
            <pc:docMk/>
            <pc:sldMk cId="348684192" sldId="298"/>
            <ac:graphicFrameMk id="103" creationId="{C464F29F-1624-4614-AE37-FD86AD1459A4}"/>
          </ac:graphicFrameMkLst>
        </pc:graphicFrameChg>
        <pc:cxnChg chg="del">
          <ac:chgData name="Nina BAAL 贝妮娜" userId="cb85b5e8-96b7-486e-abc9-746e3a246fca" providerId="ADAL" clId="{7FA4A527-B07A-42F1-A28C-018AE026ED72}" dt="2021-04-19T10:10:36.942" v="15" actId="478"/>
          <ac:cxnSpMkLst>
            <pc:docMk/>
            <pc:sldMk cId="348684192" sldId="298"/>
            <ac:cxnSpMk id="29" creationId="{100D1646-9461-478A-BCC9-7D0701B6955B}"/>
          </ac:cxnSpMkLst>
        </pc:cxnChg>
        <pc:cxnChg chg="del">
          <ac:chgData name="Nina BAAL 贝妮娜" userId="cb85b5e8-96b7-486e-abc9-746e3a246fca" providerId="ADAL" clId="{7FA4A527-B07A-42F1-A28C-018AE026ED72}" dt="2021-04-19T10:10:36.942" v="15" actId="478"/>
          <ac:cxnSpMkLst>
            <pc:docMk/>
            <pc:sldMk cId="348684192" sldId="298"/>
            <ac:cxnSpMk id="31" creationId="{39CA9BE7-6C94-48C6-8FA2-87D2D1092789}"/>
          </ac:cxnSpMkLst>
        </pc:cxnChg>
        <pc:cxnChg chg="del">
          <ac:chgData name="Nina BAAL 贝妮娜" userId="cb85b5e8-96b7-486e-abc9-746e3a246fca" providerId="ADAL" clId="{7FA4A527-B07A-42F1-A28C-018AE026ED72}" dt="2021-04-19T10:10:36.942" v="15" actId="478"/>
          <ac:cxnSpMkLst>
            <pc:docMk/>
            <pc:sldMk cId="348684192" sldId="298"/>
            <ac:cxnSpMk id="45" creationId="{8346033B-5C50-4FE0-BBA1-D4675033247B}"/>
          </ac:cxnSpMkLst>
        </pc:cxnChg>
        <pc:cxnChg chg="del">
          <ac:chgData name="Nina BAAL 贝妮娜" userId="cb85b5e8-96b7-486e-abc9-746e3a246fca" providerId="ADAL" clId="{7FA4A527-B07A-42F1-A28C-018AE026ED72}" dt="2021-04-19T10:10:36.942" v="15" actId="478"/>
          <ac:cxnSpMkLst>
            <pc:docMk/>
            <pc:sldMk cId="348684192" sldId="298"/>
            <ac:cxnSpMk id="46" creationId="{C469332F-022D-4F32-9D9F-13DCF7A9CFEB}"/>
          </ac:cxnSpMkLst>
        </pc:cxnChg>
      </pc:sldChg>
      <pc:sldChg chg="addSp delSp modSp mod">
        <pc:chgData name="Nina BAAL 贝妮娜" userId="cb85b5e8-96b7-486e-abc9-746e3a246fca" providerId="ADAL" clId="{7FA4A527-B07A-42F1-A28C-018AE026ED72}" dt="2021-04-19T15:29:15.528" v="5113" actId="478"/>
        <pc:sldMkLst>
          <pc:docMk/>
          <pc:sldMk cId="1653364654" sldId="299"/>
        </pc:sldMkLst>
        <pc:spChg chg="del mod ord topLvl">
          <ac:chgData name="Nina BAAL 贝妮娜" userId="cb85b5e8-96b7-486e-abc9-746e3a246fca" providerId="ADAL" clId="{7FA4A527-B07A-42F1-A28C-018AE026ED72}" dt="2021-04-19T15:27:34.382" v="5076" actId="478"/>
          <ac:spMkLst>
            <pc:docMk/>
            <pc:sldMk cId="1653364654" sldId="299"/>
            <ac:spMk id="69" creationId="{A664FEA2-1AD0-49E2-8AB3-79EA8F9D1D85}"/>
          </ac:spMkLst>
        </pc:spChg>
        <pc:spChg chg="mod">
          <ac:chgData name="Nina BAAL 贝妮娜" userId="cb85b5e8-96b7-486e-abc9-746e3a246fca" providerId="ADAL" clId="{7FA4A527-B07A-42F1-A28C-018AE026ED72}" dt="2021-04-19T15:27:24.120" v="5036" actId="165"/>
          <ac:spMkLst>
            <pc:docMk/>
            <pc:sldMk cId="1653364654" sldId="299"/>
            <ac:spMk id="74" creationId="{F88C8AF5-CA95-4CDC-9CB2-EFDE8423B9E6}"/>
          </ac:spMkLst>
        </pc:spChg>
        <pc:spChg chg="mod">
          <ac:chgData name="Nina BAAL 贝妮娜" userId="cb85b5e8-96b7-486e-abc9-746e3a246fca" providerId="ADAL" clId="{7FA4A527-B07A-42F1-A28C-018AE026ED72}" dt="2021-04-19T15:27:24.120" v="5036" actId="165"/>
          <ac:spMkLst>
            <pc:docMk/>
            <pc:sldMk cId="1653364654" sldId="299"/>
            <ac:spMk id="76" creationId="{AFB793EE-A580-4708-A250-B367D6F5B418}"/>
          </ac:spMkLst>
        </pc:spChg>
        <pc:spChg chg="mod">
          <ac:chgData name="Nina BAAL 贝妮娜" userId="cb85b5e8-96b7-486e-abc9-746e3a246fca" providerId="ADAL" clId="{7FA4A527-B07A-42F1-A28C-018AE026ED72}" dt="2021-04-19T15:27:24.120" v="5036" actId="165"/>
          <ac:spMkLst>
            <pc:docMk/>
            <pc:sldMk cId="1653364654" sldId="299"/>
            <ac:spMk id="77" creationId="{FE557CFD-686D-4FA2-B459-80FFD24D0FAA}"/>
          </ac:spMkLst>
        </pc:spChg>
        <pc:spChg chg="del mod ord">
          <ac:chgData name="Nina BAAL 贝妮娜" userId="cb85b5e8-96b7-486e-abc9-746e3a246fca" providerId="ADAL" clId="{7FA4A527-B07A-42F1-A28C-018AE026ED72}" dt="2021-04-19T15:00:47.519" v="4919" actId="478"/>
          <ac:spMkLst>
            <pc:docMk/>
            <pc:sldMk cId="1653364654" sldId="299"/>
            <ac:spMk id="89" creationId="{1CC13886-9D1A-4252-963C-61DEAAA2C2AD}"/>
          </ac:spMkLst>
        </pc:spChg>
        <pc:grpChg chg="del">
          <ac:chgData name="Nina BAAL 贝妮娜" userId="cb85b5e8-96b7-486e-abc9-746e3a246fca" providerId="ADAL" clId="{7FA4A527-B07A-42F1-A28C-018AE026ED72}" dt="2021-04-19T15:27:24.120" v="5036" actId="165"/>
          <ac:grpSpMkLst>
            <pc:docMk/>
            <pc:sldMk cId="1653364654" sldId="299"/>
            <ac:grpSpMk id="68" creationId="{BA7D5D2F-C6B8-4F5D-8296-EB59EEE75894}"/>
          </ac:grpSpMkLst>
        </pc:grpChg>
        <pc:grpChg chg="mod topLvl">
          <ac:chgData name="Nina BAAL 贝妮娜" userId="cb85b5e8-96b7-486e-abc9-746e3a246fca" providerId="ADAL" clId="{7FA4A527-B07A-42F1-A28C-018AE026ED72}" dt="2021-04-19T15:27:24.120" v="5036" actId="165"/>
          <ac:grpSpMkLst>
            <pc:docMk/>
            <pc:sldMk cId="1653364654" sldId="299"/>
            <ac:grpSpMk id="70" creationId="{B44E72D3-4C05-467A-B4BC-125A2F6FCE88}"/>
          </ac:grpSpMkLst>
        </pc:grpChg>
        <pc:grpChg chg="mod topLvl">
          <ac:chgData name="Nina BAAL 贝妮娜" userId="cb85b5e8-96b7-486e-abc9-746e3a246fca" providerId="ADAL" clId="{7FA4A527-B07A-42F1-A28C-018AE026ED72}" dt="2021-04-19T15:27:24.120" v="5036" actId="165"/>
          <ac:grpSpMkLst>
            <pc:docMk/>
            <pc:sldMk cId="1653364654" sldId="299"/>
            <ac:grpSpMk id="73" creationId="{03EE5559-328E-462A-809E-6316BBC35E9D}"/>
          </ac:grpSpMkLst>
        </pc:grpChg>
        <pc:picChg chg="mod ord">
          <ac:chgData name="Nina BAAL 贝妮娜" userId="cb85b5e8-96b7-486e-abc9-746e3a246fca" providerId="ADAL" clId="{7FA4A527-B07A-42F1-A28C-018AE026ED72}" dt="2021-04-19T15:01:33.376" v="4921" actId="11530"/>
          <ac:picMkLst>
            <pc:docMk/>
            <pc:sldMk cId="1653364654" sldId="299"/>
            <ac:picMk id="18" creationId="{FA8AE116-844D-4698-8645-CB240C3A6049}"/>
          </ac:picMkLst>
        </pc:picChg>
        <pc:picChg chg="add mod ord modCrop">
          <ac:chgData name="Nina BAAL 贝妮娜" userId="cb85b5e8-96b7-486e-abc9-746e3a246fca" providerId="ADAL" clId="{7FA4A527-B07A-42F1-A28C-018AE026ED72}" dt="2021-04-19T15:27:31.102" v="5060"/>
          <ac:picMkLst>
            <pc:docMk/>
            <pc:sldMk cId="1653364654" sldId="299"/>
            <ac:picMk id="27" creationId="{28958E47-04D6-4B37-B917-650BA80799EA}"/>
          </ac:picMkLst>
        </pc:picChg>
        <pc:picChg chg="add mod ord">
          <ac:chgData name="Nina BAAL 贝妮娜" userId="cb85b5e8-96b7-486e-abc9-746e3a246fca" providerId="ADAL" clId="{7FA4A527-B07A-42F1-A28C-018AE026ED72}" dt="2021-04-19T15:29:12.925" v="5100"/>
          <ac:picMkLst>
            <pc:docMk/>
            <pc:sldMk cId="1653364654" sldId="299"/>
            <ac:picMk id="29" creationId="{A5A8F7B4-5CFB-44F9-82E8-9F7504D8ECB9}"/>
          </ac:picMkLst>
        </pc:picChg>
        <pc:picChg chg="mod topLvl">
          <ac:chgData name="Nina BAAL 贝妮娜" userId="cb85b5e8-96b7-486e-abc9-746e3a246fca" providerId="ADAL" clId="{7FA4A527-B07A-42F1-A28C-018AE026ED72}" dt="2021-04-19T15:27:24.120" v="5036" actId="165"/>
          <ac:picMkLst>
            <pc:docMk/>
            <pc:sldMk cId="1653364654" sldId="299"/>
            <ac:picMk id="71" creationId="{A2D079B3-A1C3-41C9-BAE0-4B1F9C2F43BB}"/>
          </ac:picMkLst>
        </pc:picChg>
        <pc:picChg chg="del mod ord topLvl">
          <ac:chgData name="Nina BAAL 贝妮娜" userId="cb85b5e8-96b7-486e-abc9-746e3a246fca" providerId="ADAL" clId="{7FA4A527-B07A-42F1-A28C-018AE026ED72}" dt="2021-04-19T15:29:15.528" v="5113" actId="478"/>
          <ac:picMkLst>
            <pc:docMk/>
            <pc:sldMk cId="1653364654" sldId="299"/>
            <ac:picMk id="72" creationId="{A7A9D489-7B87-46CB-9247-D94781EB9A5F}"/>
          </ac:picMkLst>
        </pc:picChg>
        <pc:picChg chg="mod">
          <ac:chgData name="Nina BAAL 贝妮娜" userId="cb85b5e8-96b7-486e-abc9-746e3a246fca" providerId="ADAL" clId="{7FA4A527-B07A-42F1-A28C-018AE026ED72}" dt="2021-04-19T15:27:24.120" v="5036" actId="165"/>
          <ac:picMkLst>
            <pc:docMk/>
            <pc:sldMk cId="1653364654" sldId="299"/>
            <ac:picMk id="75" creationId="{A4A2EDFB-7F47-4128-9C76-7D4C81414881}"/>
          </ac:picMkLst>
        </pc:picChg>
      </pc:sldChg>
      <pc:sldMasterChg chg="modSldLayout">
        <pc:chgData name="Nina BAAL 贝妮娜" userId="cb85b5e8-96b7-486e-abc9-746e3a246fca" providerId="ADAL" clId="{7FA4A527-B07A-42F1-A28C-018AE026ED72}" dt="2021-04-19T10:10:15.140" v="12" actId="478"/>
        <pc:sldMasterMkLst>
          <pc:docMk/>
          <pc:sldMasterMk cId="1976810802" sldId="2147483648"/>
        </pc:sldMasterMkLst>
        <pc:sldLayoutChg chg="delSp modSp mod">
          <pc:chgData name="Nina BAAL 贝妮娜" userId="cb85b5e8-96b7-486e-abc9-746e3a246fca" providerId="ADAL" clId="{7FA4A527-B07A-42F1-A28C-018AE026ED72}" dt="2021-04-19T10:08:51.510" v="1" actId="478"/>
          <pc:sldLayoutMkLst>
            <pc:docMk/>
            <pc:sldMasterMk cId="1976810802" sldId="2147483648"/>
            <pc:sldLayoutMk cId="165479461" sldId="2147483649"/>
          </pc:sldLayoutMkLst>
          <pc:spChg chg="del mod">
            <ac:chgData name="Nina BAAL 贝妮娜" userId="cb85b5e8-96b7-486e-abc9-746e3a246fca" providerId="ADAL" clId="{7FA4A527-B07A-42F1-A28C-018AE026ED72}" dt="2021-04-19T10:08:51.510" v="1" actId="478"/>
            <ac:spMkLst>
              <pc:docMk/>
              <pc:sldMasterMk cId="1976810802" sldId="2147483648"/>
              <pc:sldLayoutMk cId="165479461" sldId="2147483649"/>
              <ac:spMk id="4" creationId="{6C4E70DB-E2BF-E142-98B5-F1290E6EA320}"/>
            </ac:spMkLst>
          </pc:spChg>
          <pc:spChg chg="del mod">
            <ac:chgData name="Nina BAAL 贝妮娜" userId="cb85b5e8-96b7-486e-abc9-746e3a246fca" providerId="ADAL" clId="{7FA4A527-B07A-42F1-A28C-018AE026ED72}" dt="2021-04-19T10:08:51.510" v="1" actId="478"/>
            <ac:spMkLst>
              <pc:docMk/>
              <pc:sldMasterMk cId="1976810802" sldId="2147483648"/>
              <pc:sldLayoutMk cId="165479461" sldId="2147483649"/>
              <ac:spMk id="5" creationId="{FB1691FE-1672-F644-848A-8D8E0978AC83}"/>
            </ac:spMkLst>
          </pc:spChg>
          <pc:spChg chg="del mod">
            <ac:chgData name="Nina BAAL 贝妮娜" userId="cb85b5e8-96b7-486e-abc9-746e3a246fca" providerId="ADAL" clId="{7FA4A527-B07A-42F1-A28C-018AE026ED72}" dt="2021-04-19T10:08:51.510" v="1" actId="478"/>
            <ac:spMkLst>
              <pc:docMk/>
              <pc:sldMasterMk cId="1976810802" sldId="2147483648"/>
              <pc:sldLayoutMk cId="165479461" sldId="2147483649"/>
              <ac:spMk id="6" creationId="{F473B8EA-F877-984B-A725-17247527EA5D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09:31.447" v="4" actId="478"/>
          <pc:sldLayoutMkLst>
            <pc:docMk/>
            <pc:sldMasterMk cId="1976810802" sldId="2147483648"/>
            <pc:sldLayoutMk cId="2595568145" sldId="2147483650"/>
          </pc:sldLayoutMkLst>
          <pc:spChg chg="del">
            <ac:chgData name="Nina BAAL 贝妮娜" userId="cb85b5e8-96b7-486e-abc9-746e3a246fca" providerId="ADAL" clId="{7FA4A527-B07A-42F1-A28C-018AE026ED72}" dt="2021-04-19T10:09:31.447" v="4" actId="478"/>
            <ac:spMkLst>
              <pc:docMk/>
              <pc:sldMasterMk cId="1976810802" sldId="2147483648"/>
              <pc:sldLayoutMk cId="2595568145" sldId="2147483650"/>
              <ac:spMk id="4" creationId="{DB4A67E6-BB21-3F49-920D-17BF6F0C4068}"/>
            </ac:spMkLst>
          </pc:spChg>
          <pc:spChg chg="del">
            <ac:chgData name="Nina BAAL 贝妮娜" userId="cb85b5e8-96b7-486e-abc9-746e3a246fca" providerId="ADAL" clId="{7FA4A527-B07A-42F1-A28C-018AE026ED72}" dt="2021-04-19T10:09:31.447" v="4" actId="478"/>
            <ac:spMkLst>
              <pc:docMk/>
              <pc:sldMasterMk cId="1976810802" sldId="2147483648"/>
              <pc:sldLayoutMk cId="2595568145" sldId="2147483650"/>
              <ac:spMk id="5" creationId="{47DF9A5C-8F54-304B-8B76-D90FE8F66BF6}"/>
            </ac:spMkLst>
          </pc:spChg>
          <pc:spChg chg="del">
            <ac:chgData name="Nina BAAL 贝妮娜" userId="cb85b5e8-96b7-486e-abc9-746e3a246fca" providerId="ADAL" clId="{7FA4A527-B07A-42F1-A28C-018AE026ED72}" dt="2021-04-19T10:09:31.447" v="4" actId="478"/>
            <ac:spMkLst>
              <pc:docMk/>
              <pc:sldMasterMk cId="1976810802" sldId="2147483648"/>
              <pc:sldLayoutMk cId="2595568145" sldId="2147483650"/>
              <ac:spMk id="6" creationId="{DB6A8537-4DB7-D349-8888-7BBA3ABAEDFD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09:36.452" v="5" actId="478"/>
          <pc:sldLayoutMkLst>
            <pc:docMk/>
            <pc:sldMasterMk cId="1976810802" sldId="2147483648"/>
            <pc:sldLayoutMk cId="422612579" sldId="2147483651"/>
          </pc:sldLayoutMkLst>
          <pc:spChg chg="del">
            <ac:chgData name="Nina BAAL 贝妮娜" userId="cb85b5e8-96b7-486e-abc9-746e3a246fca" providerId="ADAL" clId="{7FA4A527-B07A-42F1-A28C-018AE026ED72}" dt="2021-04-19T10:09:36.452" v="5" actId="478"/>
            <ac:spMkLst>
              <pc:docMk/>
              <pc:sldMasterMk cId="1976810802" sldId="2147483648"/>
              <pc:sldLayoutMk cId="422612579" sldId="2147483651"/>
              <ac:spMk id="4" creationId="{AE21849E-95B0-334F-998B-CFE89DF68990}"/>
            </ac:spMkLst>
          </pc:spChg>
          <pc:spChg chg="del">
            <ac:chgData name="Nina BAAL 贝妮娜" userId="cb85b5e8-96b7-486e-abc9-746e3a246fca" providerId="ADAL" clId="{7FA4A527-B07A-42F1-A28C-018AE026ED72}" dt="2021-04-19T10:09:36.452" v="5" actId="478"/>
            <ac:spMkLst>
              <pc:docMk/>
              <pc:sldMasterMk cId="1976810802" sldId="2147483648"/>
              <pc:sldLayoutMk cId="422612579" sldId="2147483651"/>
              <ac:spMk id="5" creationId="{9B8EB7CB-99AC-C340-9DDB-E20802028934}"/>
            </ac:spMkLst>
          </pc:spChg>
          <pc:spChg chg="del">
            <ac:chgData name="Nina BAAL 贝妮娜" userId="cb85b5e8-96b7-486e-abc9-746e3a246fca" providerId="ADAL" clId="{7FA4A527-B07A-42F1-A28C-018AE026ED72}" dt="2021-04-19T10:09:36.452" v="5" actId="478"/>
            <ac:spMkLst>
              <pc:docMk/>
              <pc:sldMasterMk cId="1976810802" sldId="2147483648"/>
              <pc:sldLayoutMk cId="422612579" sldId="2147483651"/>
              <ac:spMk id="6" creationId="{E81D35CD-F152-5E4A-B34A-DCE3B2F1E4A4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09:41.809" v="6" actId="478"/>
          <pc:sldLayoutMkLst>
            <pc:docMk/>
            <pc:sldMasterMk cId="1976810802" sldId="2147483648"/>
            <pc:sldLayoutMk cId="1938984498" sldId="2147483652"/>
          </pc:sldLayoutMkLst>
          <pc:spChg chg="del">
            <ac:chgData name="Nina BAAL 贝妮娜" userId="cb85b5e8-96b7-486e-abc9-746e3a246fca" providerId="ADAL" clId="{7FA4A527-B07A-42F1-A28C-018AE026ED72}" dt="2021-04-19T10:09:41.809" v="6" actId="478"/>
            <ac:spMkLst>
              <pc:docMk/>
              <pc:sldMasterMk cId="1976810802" sldId="2147483648"/>
              <pc:sldLayoutMk cId="1938984498" sldId="2147483652"/>
              <ac:spMk id="5" creationId="{102C57FD-9156-BB4D-8554-C7B8E43F7758}"/>
            </ac:spMkLst>
          </pc:spChg>
          <pc:spChg chg="del">
            <ac:chgData name="Nina BAAL 贝妮娜" userId="cb85b5e8-96b7-486e-abc9-746e3a246fca" providerId="ADAL" clId="{7FA4A527-B07A-42F1-A28C-018AE026ED72}" dt="2021-04-19T10:09:41.809" v="6" actId="478"/>
            <ac:spMkLst>
              <pc:docMk/>
              <pc:sldMasterMk cId="1976810802" sldId="2147483648"/>
              <pc:sldLayoutMk cId="1938984498" sldId="2147483652"/>
              <ac:spMk id="6" creationId="{92DE214D-D2C7-864B-8B55-151165F2011D}"/>
            </ac:spMkLst>
          </pc:spChg>
          <pc:spChg chg="del">
            <ac:chgData name="Nina BAAL 贝妮娜" userId="cb85b5e8-96b7-486e-abc9-746e3a246fca" providerId="ADAL" clId="{7FA4A527-B07A-42F1-A28C-018AE026ED72}" dt="2021-04-19T10:09:41.809" v="6" actId="478"/>
            <ac:spMkLst>
              <pc:docMk/>
              <pc:sldMasterMk cId="1976810802" sldId="2147483648"/>
              <pc:sldLayoutMk cId="1938984498" sldId="2147483652"/>
              <ac:spMk id="7" creationId="{F46998FF-053B-4741-9926-87A998B9CA31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09:46.448" v="7" actId="478"/>
          <pc:sldLayoutMkLst>
            <pc:docMk/>
            <pc:sldMasterMk cId="1976810802" sldId="2147483648"/>
            <pc:sldLayoutMk cId="501982859" sldId="2147483653"/>
          </pc:sldLayoutMkLst>
          <pc:spChg chg="del">
            <ac:chgData name="Nina BAAL 贝妮娜" userId="cb85b5e8-96b7-486e-abc9-746e3a246fca" providerId="ADAL" clId="{7FA4A527-B07A-42F1-A28C-018AE026ED72}" dt="2021-04-19T10:09:46.448" v="7" actId="478"/>
            <ac:spMkLst>
              <pc:docMk/>
              <pc:sldMasterMk cId="1976810802" sldId="2147483648"/>
              <pc:sldLayoutMk cId="501982859" sldId="2147483653"/>
              <ac:spMk id="7" creationId="{B89CBF7D-8A65-504A-9D06-30CD6E8FC52B}"/>
            </ac:spMkLst>
          </pc:spChg>
          <pc:spChg chg="del">
            <ac:chgData name="Nina BAAL 贝妮娜" userId="cb85b5e8-96b7-486e-abc9-746e3a246fca" providerId="ADAL" clId="{7FA4A527-B07A-42F1-A28C-018AE026ED72}" dt="2021-04-19T10:09:46.448" v="7" actId="478"/>
            <ac:spMkLst>
              <pc:docMk/>
              <pc:sldMasterMk cId="1976810802" sldId="2147483648"/>
              <pc:sldLayoutMk cId="501982859" sldId="2147483653"/>
              <ac:spMk id="8" creationId="{8BB197B3-8223-9F42-BF9F-E159AD463DAD}"/>
            </ac:spMkLst>
          </pc:spChg>
          <pc:spChg chg="del">
            <ac:chgData name="Nina BAAL 贝妮娜" userId="cb85b5e8-96b7-486e-abc9-746e3a246fca" providerId="ADAL" clId="{7FA4A527-B07A-42F1-A28C-018AE026ED72}" dt="2021-04-19T10:09:46.448" v="7" actId="478"/>
            <ac:spMkLst>
              <pc:docMk/>
              <pc:sldMasterMk cId="1976810802" sldId="2147483648"/>
              <pc:sldLayoutMk cId="501982859" sldId="2147483653"/>
              <ac:spMk id="9" creationId="{8CB560FA-BCA2-2E4D-9F3E-17F551B7AA5D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09:24.288" v="3" actId="478"/>
          <pc:sldLayoutMkLst>
            <pc:docMk/>
            <pc:sldMasterMk cId="1976810802" sldId="2147483648"/>
            <pc:sldLayoutMk cId="4282198220" sldId="2147483654"/>
          </pc:sldLayoutMkLst>
          <pc:spChg chg="del">
            <ac:chgData name="Nina BAAL 贝妮娜" userId="cb85b5e8-96b7-486e-abc9-746e3a246fca" providerId="ADAL" clId="{7FA4A527-B07A-42F1-A28C-018AE026ED72}" dt="2021-04-19T10:09:06.724" v="2" actId="478"/>
            <ac:spMkLst>
              <pc:docMk/>
              <pc:sldMasterMk cId="1976810802" sldId="2147483648"/>
              <pc:sldLayoutMk cId="4282198220" sldId="2147483654"/>
              <ac:spMk id="3" creationId="{D189954E-03BE-414A-BC57-D6D5092567D4}"/>
            </ac:spMkLst>
          </pc:spChg>
          <pc:spChg chg="del">
            <ac:chgData name="Nina BAAL 贝妮娜" userId="cb85b5e8-96b7-486e-abc9-746e3a246fca" providerId="ADAL" clId="{7FA4A527-B07A-42F1-A28C-018AE026ED72}" dt="2021-04-19T10:09:06.724" v="2" actId="478"/>
            <ac:spMkLst>
              <pc:docMk/>
              <pc:sldMasterMk cId="1976810802" sldId="2147483648"/>
              <pc:sldLayoutMk cId="4282198220" sldId="2147483654"/>
              <ac:spMk id="4" creationId="{54EDBF44-9BD3-4C44-B16C-9D2ACC04080C}"/>
            </ac:spMkLst>
          </pc:spChg>
          <pc:spChg chg="del">
            <ac:chgData name="Nina BAAL 贝妮娜" userId="cb85b5e8-96b7-486e-abc9-746e3a246fca" providerId="ADAL" clId="{7FA4A527-B07A-42F1-A28C-018AE026ED72}" dt="2021-04-19T10:09:24.288" v="3" actId="478"/>
            <ac:spMkLst>
              <pc:docMk/>
              <pc:sldMasterMk cId="1976810802" sldId="2147483648"/>
              <pc:sldLayoutMk cId="4282198220" sldId="2147483654"/>
              <ac:spMk id="5" creationId="{BBDB26EB-A6DC-8943-B835-764B20AD0FF6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09:53.132" v="8" actId="478"/>
          <pc:sldLayoutMkLst>
            <pc:docMk/>
            <pc:sldMasterMk cId="1976810802" sldId="2147483648"/>
            <pc:sldLayoutMk cId="337348257" sldId="2147483655"/>
          </pc:sldLayoutMkLst>
          <pc:spChg chg="del">
            <ac:chgData name="Nina BAAL 贝妮娜" userId="cb85b5e8-96b7-486e-abc9-746e3a246fca" providerId="ADAL" clId="{7FA4A527-B07A-42F1-A28C-018AE026ED72}" dt="2021-04-19T10:09:53.132" v="8" actId="478"/>
            <ac:spMkLst>
              <pc:docMk/>
              <pc:sldMasterMk cId="1976810802" sldId="2147483648"/>
              <pc:sldLayoutMk cId="337348257" sldId="2147483655"/>
              <ac:spMk id="2" creationId="{88C86037-98F5-BD46-983D-846C9884E258}"/>
            </ac:spMkLst>
          </pc:spChg>
          <pc:spChg chg="del">
            <ac:chgData name="Nina BAAL 贝妮娜" userId="cb85b5e8-96b7-486e-abc9-746e3a246fca" providerId="ADAL" clId="{7FA4A527-B07A-42F1-A28C-018AE026ED72}" dt="2021-04-19T10:09:53.132" v="8" actId="478"/>
            <ac:spMkLst>
              <pc:docMk/>
              <pc:sldMasterMk cId="1976810802" sldId="2147483648"/>
              <pc:sldLayoutMk cId="337348257" sldId="2147483655"/>
              <ac:spMk id="3" creationId="{9C982370-A76C-EB46-A970-BF6CA621C6A2}"/>
            </ac:spMkLst>
          </pc:spChg>
          <pc:spChg chg="del">
            <ac:chgData name="Nina BAAL 贝妮娜" userId="cb85b5e8-96b7-486e-abc9-746e3a246fca" providerId="ADAL" clId="{7FA4A527-B07A-42F1-A28C-018AE026ED72}" dt="2021-04-19T10:09:53.132" v="8" actId="478"/>
            <ac:spMkLst>
              <pc:docMk/>
              <pc:sldMasterMk cId="1976810802" sldId="2147483648"/>
              <pc:sldLayoutMk cId="337348257" sldId="2147483655"/>
              <ac:spMk id="4" creationId="{971337B2-813E-BC49-8D93-F5A0854E0E13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09:58.063" v="9" actId="478"/>
          <pc:sldLayoutMkLst>
            <pc:docMk/>
            <pc:sldMasterMk cId="1976810802" sldId="2147483648"/>
            <pc:sldLayoutMk cId="1418136245" sldId="2147483656"/>
          </pc:sldLayoutMkLst>
          <pc:spChg chg="del">
            <ac:chgData name="Nina BAAL 贝妮娜" userId="cb85b5e8-96b7-486e-abc9-746e3a246fca" providerId="ADAL" clId="{7FA4A527-B07A-42F1-A28C-018AE026ED72}" dt="2021-04-19T10:09:58.063" v="9" actId="478"/>
            <ac:spMkLst>
              <pc:docMk/>
              <pc:sldMasterMk cId="1976810802" sldId="2147483648"/>
              <pc:sldLayoutMk cId="1418136245" sldId="2147483656"/>
              <ac:spMk id="5" creationId="{514F8CBC-0F3A-464E-AE4B-23B8C5C0A9A9}"/>
            </ac:spMkLst>
          </pc:spChg>
          <pc:spChg chg="del">
            <ac:chgData name="Nina BAAL 贝妮娜" userId="cb85b5e8-96b7-486e-abc9-746e3a246fca" providerId="ADAL" clId="{7FA4A527-B07A-42F1-A28C-018AE026ED72}" dt="2021-04-19T10:09:58.063" v="9" actId="478"/>
            <ac:spMkLst>
              <pc:docMk/>
              <pc:sldMasterMk cId="1976810802" sldId="2147483648"/>
              <pc:sldLayoutMk cId="1418136245" sldId="2147483656"/>
              <ac:spMk id="6" creationId="{F4759814-85C7-A243-958B-42966AC1F456}"/>
            </ac:spMkLst>
          </pc:spChg>
          <pc:spChg chg="del">
            <ac:chgData name="Nina BAAL 贝妮娜" userId="cb85b5e8-96b7-486e-abc9-746e3a246fca" providerId="ADAL" clId="{7FA4A527-B07A-42F1-A28C-018AE026ED72}" dt="2021-04-19T10:09:58.063" v="9" actId="478"/>
            <ac:spMkLst>
              <pc:docMk/>
              <pc:sldMasterMk cId="1976810802" sldId="2147483648"/>
              <pc:sldLayoutMk cId="1418136245" sldId="2147483656"/>
              <ac:spMk id="7" creationId="{8AA04403-52AA-0A42-BAB9-712945B14736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10:02.775" v="10" actId="478"/>
          <pc:sldLayoutMkLst>
            <pc:docMk/>
            <pc:sldMasterMk cId="1976810802" sldId="2147483648"/>
            <pc:sldLayoutMk cId="2777945261" sldId="2147483657"/>
          </pc:sldLayoutMkLst>
          <pc:spChg chg="del">
            <ac:chgData name="Nina BAAL 贝妮娜" userId="cb85b5e8-96b7-486e-abc9-746e3a246fca" providerId="ADAL" clId="{7FA4A527-B07A-42F1-A28C-018AE026ED72}" dt="2021-04-19T10:10:02.775" v="10" actId="478"/>
            <ac:spMkLst>
              <pc:docMk/>
              <pc:sldMasterMk cId="1976810802" sldId="2147483648"/>
              <pc:sldLayoutMk cId="2777945261" sldId="2147483657"/>
              <ac:spMk id="5" creationId="{D5A4B879-5A06-644F-BF9D-D5D638158703}"/>
            </ac:spMkLst>
          </pc:spChg>
          <pc:spChg chg="del">
            <ac:chgData name="Nina BAAL 贝妮娜" userId="cb85b5e8-96b7-486e-abc9-746e3a246fca" providerId="ADAL" clId="{7FA4A527-B07A-42F1-A28C-018AE026ED72}" dt="2021-04-19T10:10:02.775" v="10" actId="478"/>
            <ac:spMkLst>
              <pc:docMk/>
              <pc:sldMasterMk cId="1976810802" sldId="2147483648"/>
              <pc:sldLayoutMk cId="2777945261" sldId="2147483657"/>
              <ac:spMk id="6" creationId="{E042560C-6246-C546-B057-34C6BFC2A52C}"/>
            </ac:spMkLst>
          </pc:spChg>
          <pc:spChg chg="del">
            <ac:chgData name="Nina BAAL 贝妮娜" userId="cb85b5e8-96b7-486e-abc9-746e3a246fca" providerId="ADAL" clId="{7FA4A527-B07A-42F1-A28C-018AE026ED72}" dt="2021-04-19T10:10:02.775" v="10" actId="478"/>
            <ac:spMkLst>
              <pc:docMk/>
              <pc:sldMasterMk cId="1976810802" sldId="2147483648"/>
              <pc:sldLayoutMk cId="2777945261" sldId="2147483657"/>
              <ac:spMk id="7" creationId="{FB5B9624-5472-A54C-8B3E-B8DCA583B815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10:08.924" v="11" actId="478"/>
          <pc:sldLayoutMkLst>
            <pc:docMk/>
            <pc:sldMasterMk cId="1976810802" sldId="2147483648"/>
            <pc:sldLayoutMk cId="2037989536" sldId="2147483658"/>
          </pc:sldLayoutMkLst>
          <pc:spChg chg="del">
            <ac:chgData name="Nina BAAL 贝妮娜" userId="cb85b5e8-96b7-486e-abc9-746e3a246fca" providerId="ADAL" clId="{7FA4A527-B07A-42F1-A28C-018AE026ED72}" dt="2021-04-19T10:10:08.924" v="11" actId="478"/>
            <ac:spMkLst>
              <pc:docMk/>
              <pc:sldMasterMk cId="1976810802" sldId="2147483648"/>
              <pc:sldLayoutMk cId="2037989536" sldId="2147483658"/>
              <ac:spMk id="4" creationId="{064C21A5-A86C-CC42-9C2B-1F89EC9CE241}"/>
            </ac:spMkLst>
          </pc:spChg>
          <pc:spChg chg="del">
            <ac:chgData name="Nina BAAL 贝妮娜" userId="cb85b5e8-96b7-486e-abc9-746e3a246fca" providerId="ADAL" clId="{7FA4A527-B07A-42F1-A28C-018AE026ED72}" dt="2021-04-19T10:10:08.924" v="11" actId="478"/>
            <ac:spMkLst>
              <pc:docMk/>
              <pc:sldMasterMk cId="1976810802" sldId="2147483648"/>
              <pc:sldLayoutMk cId="2037989536" sldId="2147483658"/>
              <ac:spMk id="5" creationId="{8C4BAE5B-31E3-7448-9F21-BCDF90D839C5}"/>
            </ac:spMkLst>
          </pc:spChg>
          <pc:spChg chg="del">
            <ac:chgData name="Nina BAAL 贝妮娜" userId="cb85b5e8-96b7-486e-abc9-746e3a246fca" providerId="ADAL" clId="{7FA4A527-B07A-42F1-A28C-018AE026ED72}" dt="2021-04-19T10:10:08.924" v="11" actId="478"/>
            <ac:spMkLst>
              <pc:docMk/>
              <pc:sldMasterMk cId="1976810802" sldId="2147483648"/>
              <pc:sldLayoutMk cId="2037989536" sldId="2147483658"/>
              <ac:spMk id="6" creationId="{218096CC-4F5A-BC46-8DF8-5EDDD6C008C6}"/>
            </ac:spMkLst>
          </pc:spChg>
        </pc:sldLayoutChg>
        <pc:sldLayoutChg chg="delSp mod">
          <pc:chgData name="Nina BAAL 贝妮娜" userId="cb85b5e8-96b7-486e-abc9-746e3a246fca" providerId="ADAL" clId="{7FA4A527-B07A-42F1-A28C-018AE026ED72}" dt="2021-04-19T10:10:15.140" v="12" actId="478"/>
          <pc:sldLayoutMkLst>
            <pc:docMk/>
            <pc:sldMasterMk cId="1976810802" sldId="2147483648"/>
            <pc:sldLayoutMk cId="2361461968" sldId="2147483659"/>
          </pc:sldLayoutMkLst>
          <pc:spChg chg="del">
            <ac:chgData name="Nina BAAL 贝妮娜" userId="cb85b5e8-96b7-486e-abc9-746e3a246fca" providerId="ADAL" clId="{7FA4A527-B07A-42F1-A28C-018AE026ED72}" dt="2021-04-19T10:10:15.140" v="12" actId="478"/>
            <ac:spMkLst>
              <pc:docMk/>
              <pc:sldMasterMk cId="1976810802" sldId="2147483648"/>
              <pc:sldLayoutMk cId="2361461968" sldId="2147483659"/>
              <ac:spMk id="4" creationId="{18BCD62A-5E32-304C-A15F-72E1F9331DE4}"/>
            </ac:spMkLst>
          </pc:spChg>
          <pc:spChg chg="del">
            <ac:chgData name="Nina BAAL 贝妮娜" userId="cb85b5e8-96b7-486e-abc9-746e3a246fca" providerId="ADAL" clId="{7FA4A527-B07A-42F1-A28C-018AE026ED72}" dt="2021-04-19T10:10:15.140" v="12" actId="478"/>
            <ac:spMkLst>
              <pc:docMk/>
              <pc:sldMasterMk cId="1976810802" sldId="2147483648"/>
              <pc:sldLayoutMk cId="2361461968" sldId="2147483659"/>
              <ac:spMk id="5" creationId="{077E10CA-9E5E-8E45-8DF5-BEC980FDF46F}"/>
            </ac:spMkLst>
          </pc:spChg>
          <pc:spChg chg="del">
            <ac:chgData name="Nina BAAL 贝妮娜" userId="cb85b5e8-96b7-486e-abc9-746e3a246fca" providerId="ADAL" clId="{7FA4A527-B07A-42F1-A28C-018AE026ED72}" dt="2021-04-19T10:10:15.140" v="12" actId="478"/>
            <ac:spMkLst>
              <pc:docMk/>
              <pc:sldMasterMk cId="1976810802" sldId="2147483648"/>
              <pc:sldLayoutMk cId="2361461968" sldId="2147483659"/>
              <ac:spMk id="6" creationId="{369CBE7A-A02B-2E49-8DE0-4AF19BB5EBA9}"/>
            </ac:spMkLst>
          </pc:spChg>
        </pc:sldLayoutChg>
      </pc:sldMasterChg>
    </pc:docChg>
  </pc:docChgLst>
  <pc:docChgLst>
    <pc:chgData name="Eric RINKE 林意康" userId="S::1800092845@gsm.pku.edu.cn::5c4067d1-d7c2-4af1-a587-46c7537a7a3d" providerId="AD" clId="Web-{29AEEBC6-C657-43AF-B010-BA44E786B32B}"/>
    <pc:docChg chg="modSld">
      <pc:chgData name="Eric RINKE 林意康" userId="S::1800092845@gsm.pku.edu.cn::5c4067d1-d7c2-4af1-a587-46c7537a7a3d" providerId="AD" clId="Web-{29AEEBC6-C657-43AF-B010-BA44E786B32B}" dt="2021-04-18T20:26:18.607" v="1"/>
      <pc:docMkLst>
        <pc:docMk/>
      </pc:docMkLst>
      <pc:sldChg chg="addSp modSp">
        <pc:chgData name="Eric RINKE 林意康" userId="S::1800092845@gsm.pku.edu.cn::5c4067d1-d7c2-4af1-a587-46c7537a7a3d" providerId="AD" clId="Web-{29AEEBC6-C657-43AF-B010-BA44E786B32B}" dt="2021-04-18T20:26:18.607" v="1"/>
        <pc:sldMkLst>
          <pc:docMk/>
          <pc:sldMk cId="1880244899" sldId="296"/>
        </pc:sldMkLst>
        <pc:spChg chg="add ord">
          <ac:chgData name="Eric RINKE 林意康" userId="S::1800092845@gsm.pku.edu.cn::5c4067d1-d7c2-4af1-a587-46c7537a7a3d" providerId="AD" clId="Web-{29AEEBC6-C657-43AF-B010-BA44E786B32B}" dt="2021-04-18T20:26:18.607" v="1"/>
          <ac:spMkLst>
            <pc:docMk/>
            <pc:sldMk cId="1880244899" sldId="296"/>
            <ac:spMk id="2" creationId="{A2E4D664-4F85-4216-90C2-7C00F3D52E27}"/>
          </ac:spMkLst>
        </pc:spChg>
      </pc:sldChg>
    </pc:docChg>
  </pc:docChgLst>
  <pc:docChgLst>
    <pc:chgData name="Elias POGGEMANN 庞伊莱" userId="deced867-5396-4357-8080-4600aaa3aacd" providerId="ADAL" clId="{A9221D18-570B-4379-88CC-61C1577BC5B8}"/>
    <pc:docChg chg="undo custSel delSld modSld modSection">
      <pc:chgData name="Elias POGGEMANN 庞伊莱" userId="deced867-5396-4357-8080-4600aaa3aacd" providerId="ADAL" clId="{A9221D18-570B-4379-88CC-61C1577BC5B8}" dt="2021-04-20T10:53:35.384" v="2285" actId="20577"/>
      <pc:docMkLst>
        <pc:docMk/>
      </pc:docMkLst>
      <pc:sldChg chg="delSp modSp mod">
        <pc:chgData name="Elias POGGEMANN 庞伊莱" userId="deced867-5396-4357-8080-4600aaa3aacd" providerId="ADAL" clId="{A9221D18-570B-4379-88CC-61C1577BC5B8}" dt="2021-04-19T15:07:25.269" v="1626" actId="478"/>
        <pc:sldMkLst>
          <pc:docMk/>
          <pc:sldMk cId="870710839" sldId="273"/>
        </pc:sldMkLst>
        <pc:spChg chg="del">
          <ac:chgData name="Elias POGGEMANN 庞伊莱" userId="deced867-5396-4357-8080-4600aaa3aacd" providerId="ADAL" clId="{A9221D18-570B-4379-88CC-61C1577BC5B8}" dt="2021-04-19T15:07:25.269" v="1626" actId="478"/>
          <ac:spMkLst>
            <pc:docMk/>
            <pc:sldMk cId="870710839" sldId="273"/>
            <ac:spMk id="3" creationId="{92B7BFBC-EE2E-CC43-A027-82A237E8E2DE}"/>
          </ac:spMkLst>
        </pc:spChg>
        <pc:spChg chg="mod">
          <ac:chgData name="Elias POGGEMANN 庞伊莱" userId="deced867-5396-4357-8080-4600aaa3aacd" providerId="ADAL" clId="{A9221D18-570B-4379-88CC-61C1577BC5B8}" dt="2021-04-19T14:57:26.692" v="1563" actId="207"/>
          <ac:spMkLst>
            <pc:docMk/>
            <pc:sldMk cId="870710839" sldId="273"/>
            <ac:spMk id="38" creationId="{F498FF6E-F997-4E74-AD0A-14289E036004}"/>
          </ac:spMkLst>
        </pc:spChg>
        <pc:spChg chg="mod">
          <ac:chgData name="Elias POGGEMANN 庞伊莱" userId="deced867-5396-4357-8080-4600aaa3aacd" providerId="ADAL" clId="{A9221D18-570B-4379-88CC-61C1577BC5B8}" dt="2021-04-19T14:57:31.018" v="1564" actId="207"/>
          <ac:spMkLst>
            <pc:docMk/>
            <pc:sldMk cId="870710839" sldId="273"/>
            <ac:spMk id="40" creationId="{CFC6830D-A3E7-4AAD-930B-68E1628CC187}"/>
          </ac:spMkLst>
        </pc:spChg>
        <pc:spChg chg="mod">
          <ac:chgData name="Elias POGGEMANN 庞伊莱" userId="deced867-5396-4357-8080-4600aaa3aacd" providerId="ADAL" clId="{A9221D18-570B-4379-88CC-61C1577BC5B8}" dt="2021-04-19T14:57:31.018" v="1564" actId="207"/>
          <ac:spMkLst>
            <pc:docMk/>
            <pc:sldMk cId="870710839" sldId="273"/>
            <ac:spMk id="41" creationId="{9CBE403B-85DC-44A3-B905-811C59D6C58E}"/>
          </ac:spMkLst>
        </pc:spChg>
        <pc:spChg chg="mod">
          <ac:chgData name="Elias POGGEMANN 庞伊莱" userId="deced867-5396-4357-8080-4600aaa3aacd" providerId="ADAL" clId="{A9221D18-570B-4379-88CC-61C1577BC5B8}" dt="2021-04-19T14:57:31.018" v="1564" actId="207"/>
          <ac:spMkLst>
            <pc:docMk/>
            <pc:sldMk cId="870710839" sldId="273"/>
            <ac:spMk id="42" creationId="{C05A224C-6DE5-422E-A4AF-D77E83E4334F}"/>
          </ac:spMkLst>
        </pc:spChg>
        <pc:spChg chg="mod">
          <ac:chgData name="Elias POGGEMANN 庞伊莱" userId="deced867-5396-4357-8080-4600aaa3aacd" providerId="ADAL" clId="{A9221D18-570B-4379-88CC-61C1577BC5B8}" dt="2021-04-19T14:57:31.018" v="1564" actId="207"/>
          <ac:spMkLst>
            <pc:docMk/>
            <pc:sldMk cId="870710839" sldId="273"/>
            <ac:spMk id="43" creationId="{92C3D4F4-A417-4F35-859A-2E5C453E3E00}"/>
          </ac:spMkLst>
        </pc:spChg>
        <pc:spChg chg="mod">
          <ac:chgData name="Elias POGGEMANN 庞伊莱" userId="deced867-5396-4357-8080-4600aaa3aacd" providerId="ADAL" clId="{A9221D18-570B-4379-88CC-61C1577BC5B8}" dt="2021-04-19T14:57:44.716" v="1565" actId="207"/>
          <ac:spMkLst>
            <pc:docMk/>
            <pc:sldMk cId="870710839" sldId="273"/>
            <ac:spMk id="97" creationId="{C03525EF-5982-41AB-9053-E6AF68AC4053}"/>
          </ac:spMkLst>
        </pc:spChg>
        <pc:spChg chg="mod">
          <ac:chgData name="Elias POGGEMANN 庞伊莱" userId="deced867-5396-4357-8080-4600aaa3aacd" providerId="ADAL" clId="{A9221D18-570B-4379-88CC-61C1577BC5B8}" dt="2021-04-19T14:57:44.716" v="1565" actId="207"/>
          <ac:spMkLst>
            <pc:docMk/>
            <pc:sldMk cId="870710839" sldId="273"/>
            <ac:spMk id="98" creationId="{9ACAF17B-140E-41CB-A768-6F427AE053BC}"/>
          </ac:spMkLst>
        </pc:spChg>
        <pc:spChg chg="mod">
          <ac:chgData name="Elias POGGEMANN 庞伊莱" userId="deced867-5396-4357-8080-4600aaa3aacd" providerId="ADAL" clId="{A9221D18-570B-4379-88CC-61C1577BC5B8}" dt="2021-04-19T14:57:44.716" v="1565" actId="207"/>
          <ac:spMkLst>
            <pc:docMk/>
            <pc:sldMk cId="870710839" sldId="273"/>
            <ac:spMk id="99" creationId="{966F95B3-2CCE-4276-82E0-78D2EB2357FD}"/>
          </ac:spMkLst>
        </pc:spChg>
        <pc:spChg chg="mod">
          <ac:chgData name="Elias POGGEMANN 庞伊莱" userId="deced867-5396-4357-8080-4600aaa3aacd" providerId="ADAL" clId="{A9221D18-570B-4379-88CC-61C1577BC5B8}" dt="2021-04-19T14:57:44.716" v="1565" actId="207"/>
          <ac:spMkLst>
            <pc:docMk/>
            <pc:sldMk cId="870710839" sldId="273"/>
            <ac:spMk id="100" creationId="{222AC0C1-C2F3-4922-9401-0362C795EBCD}"/>
          </ac:spMkLst>
        </pc:spChg>
        <pc:grpChg chg="mod">
          <ac:chgData name="Elias POGGEMANN 庞伊莱" userId="deced867-5396-4357-8080-4600aaa3aacd" providerId="ADAL" clId="{A9221D18-570B-4379-88CC-61C1577BC5B8}" dt="2021-04-19T14:57:31.018" v="1564" actId="207"/>
          <ac:grpSpMkLst>
            <pc:docMk/>
            <pc:sldMk cId="870710839" sldId="273"/>
            <ac:grpSpMk id="39" creationId="{D1F6F2C6-176B-4923-879A-1D921F42A5C9}"/>
          </ac:grpSpMkLst>
        </pc:grpChg>
        <pc:grpChg chg="mod">
          <ac:chgData name="Elias POGGEMANN 庞伊莱" userId="deced867-5396-4357-8080-4600aaa3aacd" providerId="ADAL" clId="{A9221D18-570B-4379-88CC-61C1577BC5B8}" dt="2021-04-19T14:57:44.716" v="1565" actId="207"/>
          <ac:grpSpMkLst>
            <pc:docMk/>
            <pc:sldMk cId="870710839" sldId="273"/>
            <ac:grpSpMk id="95" creationId="{2E3D5E3E-D58C-4D69-BF4B-1CFAC50DA957}"/>
          </ac:grpSpMkLst>
        </pc:grpChg>
        <pc:grpChg chg="mod">
          <ac:chgData name="Elias POGGEMANN 庞伊莱" userId="deced867-5396-4357-8080-4600aaa3aacd" providerId="ADAL" clId="{A9221D18-570B-4379-88CC-61C1577BC5B8}" dt="2021-04-19T14:57:44.716" v="1565" actId="207"/>
          <ac:grpSpMkLst>
            <pc:docMk/>
            <pc:sldMk cId="870710839" sldId="273"/>
            <ac:grpSpMk id="96" creationId="{125A1F3A-EE16-4AFC-9879-9C44333D9D02}"/>
          </ac:grpSpMkLst>
        </pc:grpChg>
        <pc:picChg chg="mod">
          <ac:chgData name="Elias POGGEMANN 庞伊莱" userId="deced867-5396-4357-8080-4600aaa3aacd" providerId="ADAL" clId="{A9221D18-570B-4379-88CC-61C1577BC5B8}" dt="2021-04-19T14:57:52.258" v="1566" actId="207"/>
          <ac:picMkLst>
            <pc:docMk/>
            <pc:sldMk cId="870710839" sldId="273"/>
            <ac:picMk id="116" creationId="{0350B963-2D34-4B2C-8B63-088910FFC8DE}"/>
          </ac:picMkLst>
        </pc:picChg>
      </pc:sldChg>
      <pc:sldChg chg="delSp mod">
        <pc:chgData name="Elias POGGEMANN 庞伊莱" userId="deced867-5396-4357-8080-4600aaa3aacd" providerId="ADAL" clId="{A9221D18-570B-4379-88CC-61C1577BC5B8}" dt="2021-04-19T15:07:06.675" v="1622" actId="478"/>
        <pc:sldMkLst>
          <pc:docMk/>
          <pc:sldMk cId="570757466" sldId="274"/>
        </pc:sldMkLst>
        <pc:spChg chg="del">
          <ac:chgData name="Elias POGGEMANN 庞伊莱" userId="deced867-5396-4357-8080-4600aaa3aacd" providerId="ADAL" clId="{A9221D18-570B-4379-88CC-61C1577BC5B8}" dt="2021-04-19T15:07:06.675" v="1622" actId="478"/>
          <ac:spMkLst>
            <pc:docMk/>
            <pc:sldMk cId="570757466" sldId="274"/>
            <ac:spMk id="3" creationId="{0E3FA3B2-071E-4FF5-934A-0FC5B24DBF23}"/>
          </ac:spMkLst>
        </pc:spChg>
      </pc:sldChg>
      <pc:sldChg chg="del">
        <pc:chgData name="Elias POGGEMANN 庞伊莱" userId="deced867-5396-4357-8080-4600aaa3aacd" providerId="ADAL" clId="{A9221D18-570B-4379-88CC-61C1577BC5B8}" dt="2021-04-19T14:45:35.037" v="1492" actId="47"/>
        <pc:sldMkLst>
          <pc:docMk/>
          <pc:sldMk cId="2153207030" sldId="277"/>
        </pc:sldMkLst>
      </pc:sldChg>
      <pc:sldChg chg="delSp mod">
        <pc:chgData name="Elias POGGEMANN 庞伊莱" userId="deced867-5396-4357-8080-4600aaa3aacd" providerId="ADAL" clId="{A9221D18-570B-4379-88CC-61C1577BC5B8}" dt="2021-04-19T15:07:10.483" v="1623" actId="478"/>
        <pc:sldMkLst>
          <pc:docMk/>
          <pc:sldMk cId="247292715" sldId="278"/>
        </pc:sldMkLst>
        <pc:spChg chg="del">
          <ac:chgData name="Elias POGGEMANN 庞伊莱" userId="deced867-5396-4357-8080-4600aaa3aacd" providerId="ADAL" clId="{A9221D18-570B-4379-88CC-61C1577BC5B8}" dt="2021-04-19T14:45:14.202" v="1491" actId="478"/>
          <ac:spMkLst>
            <pc:docMk/>
            <pc:sldMk cId="247292715" sldId="278"/>
            <ac:spMk id="2" creationId="{5C377727-BFCD-4DAD-A768-FD0DE82BEA39}"/>
          </ac:spMkLst>
        </pc:spChg>
        <pc:spChg chg="del">
          <ac:chgData name="Elias POGGEMANN 庞伊莱" userId="deced867-5396-4357-8080-4600aaa3aacd" providerId="ADAL" clId="{A9221D18-570B-4379-88CC-61C1577BC5B8}" dt="2021-04-19T15:07:10.483" v="1623" actId="478"/>
          <ac:spMkLst>
            <pc:docMk/>
            <pc:sldMk cId="247292715" sldId="278"/>
            <ac:spMk id="3" creationId="{A5712202-520F-4551-BE2D-1F992743A719}"/>
          </ac:spMkLst>
        </pc:spChg>
      </pc:sldChg>
      <pc:sldChg chg="addSp delSp modSp mod modNotesTx">
        <pc:chgData name="Elias POGGEMANN 庞伊莱" userId="deced867-5396-4357-8080-4600aaa3aacd" providerId="ADAL" clId="{A9221D18-570B-4379-88CC-61C1577BC5B8}" dt="2021-04-20T10:53:35.384" v="2285" actId="20577"/>
        <pc:sldMkLst>
          <pc:docMk/>
          <pc:sldMk cId="3615594649" sldId="282"/>
        </pc:sldMkLst>
        <pc:spChg chg="del">
          <ac:chgData name="Elias POGGEMANN 庞伊莱" userId="deced867-5396-4357-8080-4600aaa3aacd" providerId="ADAL" clId="{A9221D18-570B-4379-88CC-61C1577BC5B8}" dt="2021-04-19T15:06:43.423" v="1619" actId="478"/>
          <ac:spMkLst>
            <pc:docMk/>
            <pc:sldMk cId="3615594649" sldId="282"/>
            <ac:spMk id="3" creationId="{B2C583D3-9FBA-4DAB-9ABE-1320EC4E2F88}"/>
          </ac:spMkLst>
        </pc:spChg>
        <pc:spChg chg="mod">
          <ac:chgData name="Elias POGGEMANN 庞伊莱" userId="deced867-5396-4357-8080-4600aaa3aacd" providerId="ADAL" clId="{A9221D18-570B-4379-88CC-61C1577BC5B8}" dt="2021-04-20T10:53:25.077" v="2278" actId="20577"/>
          <ac:spMkLst>
            <pc:docMk/>
            <pc:sldMk cId="3615594649" sldId="282"/>
            <ac:spMk id="13" creationId="{EB127D13-94D5-4C5C-AB9C-A1D43AC060A0}"/>
          </ac:spMkLst>
        </pc:spChg>
        <pc:spChg chg="mod">
          <ac:chgData name="Elias POGGEMANN 庞伊莱" userId="deced867-5396-4357-8080-4600aaa3aacd" providerId="ADAL" clId="{A9221D18-570B-4379-88CC-61C1577BC5B8}" dt="2021-04-20T10:53:28.481" v="2279" actId="20577"/>
          <ac:spMkLst>
            <pc:docMk/>
            <pc:sldMk cId="3615594649" sldId="282"/>
            <ac:spMk id="14" creationId="{06ABAEA4-F908-4DD2-AB51-77DC2E1E5625}"/>
          </ac:spMkLst>
        </pc:spChg>
        <pc:spChg chg="mod">
          <ac:chgData name="Elias POGGEMANN 庞伊莱" userId="deced867-5396-4357-8080-4600aaa3aacd" providerId="ADAL" clId="{A9221D18-570B-4379-88CC-61C1577BC5B8}" dt="2021-04-18T09:48:33.918" v="28" actId="20577"/>
          <ac:spMkLst>
            <pc:docMk/>
            <pc:sldMk cId="3615594649" sldId="282"/>
            <ac:spMk id="15" creationId="{3BCBC8B2-5B7D-4770-8AB3-154C580F507E}"/>
          </ac:spMkLst>
        </pc:spChg>
        <pc:spChg chg="mod">
          <ac:chgData name="Elias POGGEMANN 庞伊莱" userId="deced867-5396-4357-8080-4600aaa3aacd" providerId="ADAL" clId="{A9221D18-570B-4379-88CC-61C1577BC5B8}" dt="2021-04-20T10:53:35.384" v="2285" actId="20577"/>
          <ac:spMkLst>
            <pc:docMk/>
            <pc:sldMk cId="3615594649" sldId="282"/>
            <ac:spMk id="16" creationId="{5801713E-FDF7-4CAA-A488-9E45D2235233}"/>
          </ac:spMkLst>
        </pc:spChg>
        <pc:spChg chg="del">
          <ac:chgData name="Elias POGGEMANN 庞伊莱" userId="deced867-5396-4357-8080-4600aaa3aacd" providerId="ADAL" clId="{A9221D18-570B-4379-88CC-61C1577BC5B8}" dt="2021-04-19T14:54:33.892" v="1559" actId="478"/>
          <ac:spMkLst>
            <pc:docMk/>
            <pc:sldMk cId="3615594649" sldId="282"/>
            <ac:spMk id="23" creationId="{1A10C7CD-F54C-409B-9DC2-660CA3BBAB5C}"/>
          </ac:spMkLst>
        </pc:spChg>
        <pc:spChg chg="add mod">
          <ac:chgData name="Elias POGGEMANN 庞伊莱" userId="deced867-5396-4357-8080-4600aaa3aacd" providerId="ADAL" clId="{A9221D18-570B-4379-88CC-61C1577BC5B8}" dt="2021-04-20T10:11:03.337" v="2243" actId="113"/>
          <ac:spMkLst>
            <pc:docMk/>
            <pc:sldMk cId="3615594649" sldId="282"/>
            <ac:spMk id="26" creationId="{953DA5B9-D07D-4B5C-9EB8-40E15EDCB955}"/>
          </ac:spMkLst>
        </pc:spChg>
        <pc:spChg chg="del">
          <ac:chgData name="Elias POGGEMANN 庞伊莱" userId="deced867-5396-4357-8080-4600aaa3aacd" providerId="ADAL" clId="{A9221D18-570B-4379-88CC-61C1577BC5B8}" dt="2021-04-19T14:54:35.460" v="1560" actId="478"/>
          <ac:spMkLst>
            <pc:docMk/>
            <pc:sldMk cId="3615594649" sldId="282"/>
            <ac:spMk id="27" creationId="{6163210F-8CC0-407E-B68A-72383ED2BA8B}"/>
          </ac:spMkLst>
        </pc:spChg>
        <pc:grpChg chg="add mod">
          <ac:chgData name="Elias POGGEMANN 庞伊莱" userId="deced867-5396-4357-8080-4600aaa3aacd" providerId="ADAL" clId="{A9221D18-570B-4379-88CC-61C1577BC5B8}" dt="2021-04-19T15:03:39.255" v="1611" actId="1076"/>
          <ac:grpSpMkLst>
            <pc:docMk/>
            <pc:sldMk cId="3615594649" sldId="282"/>
            <ac:grpSpMk id="2" creationId="{3635D767-4271-4E17-8C7C-00DB088FD84F}"/>
          </ac:grpSpMkLst>
        </pc:grpChg>
        <pc:grpChg chg="add mod">
          <ac:chgData name="Elias POGGEMANN 庞伊莱" userId="deced867-5396-4357-8080-4600aaa3aacd" providerId="ADAL" clId="{A9221D18-570B-4379-88CC-61C1577BC5B8}" dt="2021-04-19T15:03:31.119" v="1610" actId="1076"/>
          <ac:grpSpMkLst>
            <pc:docMk/>
            <pc:sldMk cId="3615594649" sldId="282"/>
            <ac:grpSpMk id="7" creationId="{31E2924A-241B-4061-91FF-D7A0E0295B9C}"/>
          </ac:grpSpMkLst>
        </pc:grpChg>
        <pc:picChg chg="mod">
          <ac:chgData name="Elias POGGEMANN 庞伊莱" userId="deced867-5396-4357-8080-4600aaa3aacd" providerId="ADAL" clId="{A9221D18-570B-4379-88CC-61C1577BC5B8}" dt="2021-04-19T15:03:39.255" v="1611" actId="1076"/>
          <ac:picMkLst>
            <pc:docMk/>
            <pc:sldMk cId="3615594649" sldId="282"/>
            <ac:picMk id="1026" creationId="{7224F4CA-D9CA-4856-BB97-23E5F780413B}"/>
          </ac:picMkLst>
        </pc:picChg>
        <pc:picChg chg="mod">
          <ac:chgData name="Elias POGGEMANN 庞伊莱" userId="deced867-5396-4357-8080-4600aaa3aacd" providerId="ADAL" clId="{A9221D18-570B-4379-88CC-61C1577BC5B8}" dt="2021-04-19T15:03:39.255" v="1611" actId="1076"/>
          <ac:picMkLst>
            <pc:docMk/>
            <pc:sldMk cId="3615594649" sldId="282"/>
            <ac:picMk id="1028" creationId="{47312C15-5182-44DA-BB93-DE9F2CE36ECB}"/>
          </ac:picMkLst>
        </pc:picChg>
        <pc:picChg chg="mod">
          <ac:chgData name="Elias POGGEMANN 庞伊莱" userId="deced867-5396-4357-8080-4600aaa3aacd" providerId="ADAL" clId="{A9221D18-570B-4379-88CC-61C1577BC5B8}" dt="2021-04-19T15:03:31.119" v="1610" actId="1076"/>
          <ac:picMkLst>
            <pc:docMk/>
            <pc:sldMk cId="3615594649" sldId="282"/>
            <ac:picMk id="1030" creationId="{A6EA2E2A-3040-4D18-99FD-271A4CE83BF4}"/>
          </ac:picMkLst>
        </pc:picChg>
        <pc:picChg chg="mod">
          <ac:chgData name="Elias POGGEMANN 庞伊莱" userId="deced867-5396-4357-8080-4600aaa3aacd" providerId="ADAL" clId="{A9221D18-570B-4379-88CC-61C1577BC5B8}" dt="2021-04-19T15:03:31.119" v="1610" actId="1076"/>
          <ac:picMkLst>
            <pc:docMk/>
            <pc:sldMk cId="3615594649" sldId="282"/>
            <ac:picMk id="1036" creationId="{119C541D-26CA-4F8C-B87A-528A88ABA62A}"/>
          </ac:picMkLst>
        </pc:picChg>
      </pc:sldChg>
      <pc:sldChg chg="modSp mod modNotesTx">
        <pc:chgData name="Elias POGGEMANN 庞伊莱" userId="deced867-5396-4357-8080-4600aaa3aacd" providerId="ADAL" clId="{A9221D18-570B-4379-88CC-61C1577BC5B8}" dt="2021-04-19T09:58:22.855" v="1457"/>
        <pc:sldMkLst>
          <pc:docMk/>
          <pc:sldMk cId="3432466772" sldId="283"/>
        </pc:sldMkLst>
        <pc:spChg chg="mod">
          <ac:chgData name="Elias POGGEMANN 庞伊莱" userId="deced867-5396-4357-8080-4600aaa3aacd" providerId="ADAL" clId="{A9221D18-570B-4379-88CC-61C1577BC5B8}" dt="2021-04-19T09:42:54.985" v="68" actId="404"/>
          <ac:spMkLst>
            <pc:docMk/>
            <pc:sldMk cId="3432466772" sldId="283"/>
            <ac:spMk id="2" creationId="{C0D31E4A-297D-4601-BE66-B6729D40AA53}"/>
          </ac:spMkLst>
        </pc:spChg>
        <pc:spChg chg="mod">
          <ac:chgData name="Elias POGGEMANN 庞伊莱" userId="deced867-5396-4357-8080-4600aaa3aacd" providerId="ADAL" clId="{A9221D18-570B-4379-88CC-61C1577BC5B8}" dt="2021-04-19T09:42:39.294" v="62" actId="20577"/>
          <ac:spMkLst>
            <pc:docMk/>
            <pc:sldMk cId="3432466772" sldId="283"/>
            <ac:spMk id="42" creationId="{4B1ED144-808C-4F77-841E-065EDBA73FC1}"/>
          </ac:spMkLst>
        </pc:spChg>
      </pc:sldChg>
      <pc:sldChg chg="addSp modSp del mod modShow">
        <pc:chgData name="Elias POGGEMANN 庞伊莱" userId="deced867-5396-4357-8080-4600aaa3aacd" providerId="ADAL" clId="{A9221D18-570B-4379-88CC-61C1577BC5B8}" dt="2021-04-19T14:43:49.283" v="1466" actId="47"/>
        <pc:sldMkLst>
          <pc:docMk/>
          <pc:sldMk cId="2281476261" sldId="285"/>
        </pc:sldMkLst>
        <pc:spChg chg="add mod">
          <ac:chgData name="Elias POGGEMANN 庞伊莱" userId="deced867-5396-4357-8080-4600aaa3aacd" providerId="ADAL" clId="{A9221D18-570B-4379-88CC-61C1577BC5B8}" dt="2021-04-05T11:32:38.048" v="24" actId="313"/>
          <ac:spMkLst>
            <pc:docMk/>
            <pc:sldMk cId="2281476261" sldId="285"/>
            <ac:spMk id="2" creationId="{AD73648D-3474-4E6A-8137-04D8A45088D1}"/>
          </ac:spMkLst>
        </pc:spChg>
      </pc:sldChg>
      <pc:sldChg chg="modSp mod modNotesTx">
        <pc:chgData name="Elias POGGEMANN 庞伊莱" userId="deced867-5396-4357-8080-4600aaa3aacd" providerId="ADAL" clId="{A9221D18-570B-4379-88CC-61C1577BC5B8}" dt="2021-04-19T14:52:05.005" v="1552" actId="1076"/>
        <pc:sldMkLst>
          <pc:docMk/>
          <pc:sldMk cId="3541145157" sldId="286"/>
        </pc:sldMkLst>
        <pc:spChg chg="mod">
          <ac:chgData name="Elias POGGEMANN 庞伊莱" userId="deced867-5396-4357-8080-4600aaa3aacd" providerId="ADAL" clId="{A9221D18-570B-4379-88CC-61C1577BC5B8}" dt="2021-04-19T09:44:58.145" v="73" actId="27636"/>
          <ac:spMkLst>
            <pc:docMk/>
            <pc:sldMk cId="3541145157" sldId="286"/>
            <ac:spMk id="3" creationId="{7F29C6BC-4069-A04C-863C-333C1BCE48D9}"/>
          </ac:spMkLst>
        </pc:spChg>
        <pc:picChg chg="mod">
          <ac:chgData name="Elias POGGEMANN 庞伊莱" userId="deced867-5396-4357-8080-4600aaa3aacd" providerId="ADAL" clId="{A9221D18-570B-4379-88CC-61C1577BC5B8}" dt="2021-04-19T14:52:05.005" v="1552" actId="1076"/>
          <ac:picMkLst>
            <pc:docMk/>
            <pc:sldMk cId="3541145157" sldId="286"/>
            <ac:picMk id="1032" creationId="{BE8B471E-9818-47D4-8C7E-964FCE6E7431}"/>
          </ac:picMkLst>
        </pc:picChg>
      </pc:sldChg>
      <pc:sldChg chg="delSp mod">
        <pc:chgData name="Elias POGGEMANN 庞伊莱" userId="deced867-5396-4357-8080-4600aaa3aacd" providerId="ADAL" clId="{A9221D18-570B-4379-88CC-61C1577BC5B8}" dt="2021-04-19T15:06:58.764" v="1621" actId="478"/>
        <pc:sldMkLst>
          <pc:docMk/>
          <pc:sldMk cId="95621537" sldId="287"/>
        </pc:sldMkLst>
        <pc:spChg chg="del">
          <ac:chgData name="Elias POGGEMANN 庞伊莱" userId="deced867-5396-4357-8080-4600aaa3aacd" providerId="ADAL" clId="{A9221D18-570B-4379-88CC-61C1577BC5B8}" dt="2021-04-19T15:06:58.764" v="1621" actId="478"/>
          <ac:spMkLst>
            <pc:docMk/>
            <pc:sldMk cId="95621537" sldId="287"/>
            <ac:spMk id="3" creationId="{B2C583D3-9FBA-4DAB-9ABE-1320EC4E2F88}"/>
          </ac:spMkLst>
        </pc:spChg>
      </pc:sldChg>
      <pc:sldChg chg="delSp modSp mod">
        <pc:chgData name="Elias POGGEMANN 庞伊莱" userId="deced867-5396-4357-8080-4600aaa3aacd" providerId="ADAL" clId="{A9221D18-570B-4379-88CC-61C1577BC5B8}" dt="2021-04-19T15:07:28.913" v="1627" actId="478"/>
        <pc:sldMkLst>
          <pc:docMk/>
          <pc:sldMk cId="3405873328" sldId="290"/>
        </pc:sldMkLst>
        <pc:spChg chg="del">
          <ac:chgData name="Elias POGGEMANN 庞伊莱" userId="deced867-5396-4357-8080-4600aaa3aacd" providerId="ADAL" clId="{A9221D18-570B-4379-88CC-61C1577BC5B8}" dt="2021-04-19T15:07:28.913" v="1627" actId="478"/>
          <ac:spMkLst>
            <pc:docMk/>
            <pc:sldMk cId="3405873328" sldId="290"/>
            <ac:spMk id="3" creationId="{E6A5CD6A-948A-4CF3-9854-0D45CE79EE14}"/>
          </ac:spMkLst>
        </pc:spChg>
        <pc:picChg chg="mod">
          <ac:chgData name="Elias POGGEMANN 庞伊莱" userId="deced867-5396-4357-8080-4600aaa3aacd" providerId="ADAL" clId="{A9221D18-570B-4379-88CC-61C1577BC5B8}" dt="2021-04-19T14:58:28.323" v="1567" actId="207"/>
          <ac:picMkLst>
            <pc:docMk/>
            <pc:sldMk cId="3405873328" sldId="290"/>
            <ac:picMk id="17" creationId="{23F979FB-8255-458F-80F1-C49FBD87FDA7}"/>
          </ac:picMkLst>
        </pc:picChg>
      </pc:sldChg>
      <pc:sldChg chg="addSp delSp modSp mod modShow">
        <pc:chgData name="Elias POGGEMANN 庞伊莱" userId="deced867-5396-4357-8080-4600aaa3aacd" providerId="ADAL" clId="{A9221D18-570B-4379-88CC-61C1577BC5B8}" dt="2021-04-20T10:09:49.140" v="2238" actId="729"/>
        <pc:sldMkLst>
          <pc:docMk/>
          <pc:sldMk cId="989368302" sldId="291"/>
        </pc:sldMkLst>
        <pc:spChg chg="del">
          <ac:chgData name="Elias POGGEMANN 庞伊莱" userId="deced867-5396-4357-8080-4600aaa3aacd" providerId="ADAL" clId="{A9221D18-570B-4379-88CC-61C1577BC5B8}" dt="2021-04-19T15:07:16.464" v="1624" actId="478"/>
          <ac:spMkLst>
            <pc:docMk/>
            <pc:sldMk cId="989368302" sldId="291"/>
            <ac:spMk id="3" creationId="{E6A5CD6A-948A-4CF3-9854-0D45CE79EE14}"/>
          </ac:spMkLst>
        </pc:spChg>
        <pc:spChg chg="add del mod">
          <ac:chgData name="Elias POGGEMANN 庞伊莱" userId="deced867-5396-4357-8080-4600aaa3aacd" providerId="ADAL" clId="{A9221D18-570B-4379-88CC-61C1577BC5B8}" dt="2021-04-20T10:09:43.085" v="2237" actId="6549"/>
          <ac:spMkLst>
            <pc:docMk/>
            <pc:sldMk cId="989368302" sldId="291"/>
            <ac:spMk id="19" creationId="{92FF28E7-0A92-4D14-B0D7-12895CD5CF13}"/>
          </ac:spMkLst>
        </pc:spChg>
        <pc:spChg chg="mod">
          <ac:chgData name="Elias POGGEMANN 庞伊莱" userId="deced867-5396-4357-8080-4600aaa3aacd" providerId="ADAL" clId="{A9221D18-570B-4379-88CC-61C1577BC5B8}" dt="2021-04-19T14:57:17.938" v="1562" actId="207"/>
          <ac:spMkLst>
            <pc:docMk/>
            <pc:sldMk cId="989368302" sldId="291"/>
            <ac:spMk id="22" creationId="{55EEC074-9EEC-4E14-B201-14CEB7AEE3BC}"/>
          </ac:spMkLst>
        </pc:spChg>
        <pc:spChg chg="mod">
          <ac:chgData name="Elias POGGEMANN 庞伊莱" userId="deced867-5396-4357-8080-4600aaa3aacd" providerId="ADAL" clId="{A9221D18-570B-4379-88CC-61C1577BC5B8}" dt="2021-04-19T14:57:17.938" v="1562" actId="207"/>
          <ac:spMkLst>
            <pc:docMk/>
            <pc:sldMk cId="989368302" sldId="291"/>
            <ac:spMk id="23" creationId="{65232515-E91B-4885-9AC4-94FF306D78B4}"/>
          </ac:spMkLst>
        </pc:spChg>
        <pc:grpChg chg="mod">
          <ac:chgData name="Elias POGGEMANN 庞伊莱" userId="deced867-5396-4357-8080-4600aaa3aacd" providerId="ADAL" clId="{A9221D18-570B-4379-88CC-61C1577BC5B8}" dt="2021-04-19T14:57:17.938" v="1562" actId="207"/>
          <ac:grpSpMkLst>
            <pc:docMk/>
            <pc:sldMk cId="989368302" sldId="291"/>
            <ac:grpSpMk id="21" creationId="{9D312378-5CF0-48FB-8D6F-864EB32E00D2}"/>
          </ac:grpSpMkLst>
        </pc:grpChg>
      </pc:sldChg>
      <pc:sldChg chg="delSp modSp mod">
        <pc:chgData name="Elias POGGEMANN 庞伊莱" userId="deced867-5396-4357-8080-4600aaa3aacd" providerId="ADAL" clId="{A9221D18-570B-4379-88CC-61C1577BC5B8}" dt="2021-04-20T10:09:59.396" v="2241" actId="20577"/>
        <pc:sldMkLst>
          <pc:docMk/>
          <pc:sldMk cId="1258749960" sldId="292"/>
        </pc:sldMkLst>
        <pc:spChg chg="del">
          <ac:chgData name="Elias POGGEMANN 庞伊莱" userId="deced867-5396-4357-8080-4600aaa3aacd" providerId="ADAL" clId="{A9221D18-570B-4379-88CC-61C1577BC5B8}" dt="2021-04-19T15:07:20.393" v="1625" actId="478"/>
          <ac:spMkLst>
            <pc:docMk/>
            <pc:sldMk cId="1258749960" sldId="292"/>
            <ac:spMk id="3" creationId="{E6A5CD6A-948A-4CF3-9854-0D45CE79EE14}"/>
          </ac:spMkLst>
        </pc:spChg>
        <pc:spChg chg="mod">
          <ac:chgData name="Elias POGGEMANN 庞伊莱" userId="deced867-5396-4357-8080-4600aaa3aacd" providerId="ADAL" clId="{A9221D18-570B-4379-88CC-61C1577BC5B8}" dt="2021-04-19T14:41:24.936" v="1460" actId="207"/>
          <ac:spMkLst>
            <pc:docMk/>
            <pc:sldMk cId="1258749960" sldId="292"/>
            <ac:spMk id="20" creationId="{396BFC62-264E-48DC-B006-05DDD12B63AA}"/>
          </ac:spMkLst>
        </pc:spChg>
        <pc:spChg chg="mod">
          <ac:chgData name="Elias POGGEMANN 庞伊莱" userId="deced867-5396-4357-8080-4600aaa3aacd" providerId="ADAL" clId="{A9221D18-570B-4379-88CC-61C1577BC5B8}" dt="2021-04-20T10:09:59.396" v="2241" actId="20577"/>
          <ac:spMkLst>
            <pc:docMk/>
            <pc:sldMk cId="1258749960" sldId="292"/>
            <ac:spMk id="23" creationId="{24CB3BEA-A167-493F-9EB7-FB23B30EA97F}"/>
          </ac:spMkLst>
        </pc:spChg>
      </pc:sldChg>
      <pc:sldChg chg="addSp delSp modSp mod">
        <pc:chgData name="Elias POGGEMANN 庞伊莱" userId="deced867-5396-4357-8080-4600aaa3aacd" providerId="ADAL" clId="{A9221D18-570B-4379-88CC-61C1577BC5B8}" dt="2021-04-19T15:06:35.820" v="1618" actId="478"/>
        <pc:sldMkLst>
          <pc:docMk/>
          <pc:sldMk cId="3607435716" sldId="294"/>
        </pc:sldMkLst>
        <pc:spChg chg="del">
          <ac:chgData name="Elias POGGEMANN 庞伊莱" userId="deced867-5396-4357-8080-4600aaa3aacd" providerId="ADAL" clId="{A9221D18-570B-4379-88CC-61C1577BC5B8}" dt="2021-04-19T15:06:35.820" v="1618" actId="478"/>
          <ac:spMkLst>
            <pc:docMk/>
            <pc:sldMk cId="3607435716" sldId="294"/>
            <ac:spMk id="3" creationId="{99615996-4E2C-4300-AC7A-228D2FB37FD2}"/>
          </ac:spMkLst>
        </pc:spChg>
        <pc:spChg chg="add mod">
          <ac:chgData name="Elias POGGEMANN 庞伊莱" userId="deced867-5396-4357-8080-4600aaa3aacd" providerId="ADAL" clId="{A9221D18-570B-4379-88CC-61C1577BC5B8}" dt="2021-04-19T15:04:51.598" v="1617" actId="20577"/>
          <ac:spMkLst>
            <pc:docMk/>
            <pc:sldMk cId="3607435716" sldId="294"/>
            <ac:spMk id="8" creationId="{0882B3D6-7871-490E-B2B9-F4F86DD20B6F}"/>
          </ac:spMkLst>
        </pc:spChg>
      </pc:sldChg>
      <pc:sldChg chg="modSp mod">
        <pc:chgData name="Elias POGGEMANN 庞伊莱" userId="deced867-5396-4357-8080-4600aaa3aacd" providerId="ADAL" clId="{A9221D18-570B-4379-88CC-61C1577BC5B8}" dt="2021-04-19T14:42:30.975" v="1464" actId="1076"/>
        <pc:sldMkLst>
          <pc:docMk/>
          <pc:sldMk cId="1880244899" sldId="296"/>
        </pc:sldMkLst>
        <pc:spChg chg="mod">
          <ac:chgData name="Elias POGGEMANN 庞伊莱" userId="deced867-5396-4357-8080-4600aaa3aacd" providerId="ADAL" clId="{A9221D18-570B-4379-88CC-61C1577BC5B8}" dt="2021-04-19T14:42:30.975" v="1464" actId="1076"/>
          <ac:spMkLst>
            <pc:docMk/>
            <pc:sldMk cId="1880244899" sldId="296"/>
            <ac:spMk id="4" creationId="{6D9E0E46-F9F4-4A3F-A2C7-DBFF275C195A}"/>
          </ac:spMkLst>
        </pc:spChg>
      </pc:sldChg>
      <pc:sldChg chg="delSp modSp mod">
        <pc:chgData name="Elias POGGEMANN 庞伊莱" userId="deced867-5396-4357-8080-4600aaa3aacd" providerId="ADAL" clId="{A9221D18-570B-4379-88CC-61C1577BC5B8}" dt="2021-04-19T15:07:34.046" v="1628" actId="478"/>
        <pc:sldMkLst>
          <pc:docMk/>
          <pc:sldMk cId="11542838" sldId="297"/>
        </pc:sldMkLst>
        <pc:spChg chg="del">
          <ac:chgData name="Elias POGGEMANN 庞伊莱" userId="deced867-5396-4357-8080-4600aaa3aacd" providerId="ADAL" clId="{A9221D18-570B-4379-88CC-61C1577BC5B8}" dt="2021-04-19T15:07:34.046" v="1628" actId="478"/>
          <ac:spMkLst>
            <pc:docMk/>
            <pc:sldMk cId="11542838" sldId="297"/>
            <ac:spMk id="3" creationId="{BDBB558E-A134-4C49-8C49-4CD823F83070}"/>
          </ac:spMkLst>
        </pc:spChg>
        <pc:spChg chg="mod">
          <ac:chgData name="Elias POGGEMANN 庞伊莱" userId="deced867-5396-4357-8080-4600aaa3aacd" providerId="ADAL" clId="{A9221D18-570B-4379-88CC-61C1577BC5B8}" dt="2021-04-19T14:51:46.180" v="1549" actId="20577"/>
          <ac:spMkLst>
            <pc:docMk/>
            <pc:sldMk cId="11542838" sldId="297"/>
            <ac:spMk id="6" creationId="{EF2F35C4-B05B-4869-9553-492590A2B5F7}"/>
          </ac:spMkLst>
        </pc:spChg>
      </pc:sldChg>
      <pc:sldChg chg="addSp delSp modSp mod modNotesTx">
        <pc:chgData name="Elias POGGEMANN 庞伊莱" userId="deced867-5396-4357-8080-4600aaa3aacd" providerId="ADAL" clId="{A9221D18-570B-4379-88CC-61C1577BC5B8}" dt="2021-04-20T10:38:25.419" v="2277" actId="20577"/>
        <pc:sldMkLst>
          <pc:docMk/>
          <pc:sldMk cId="348684192" sldId="298"/>
        </pc:sldMkLst>
        <pc:spChg chg="del">
          <ac:chgData name="Elias POGGEMANN 庞伊莱" userId="deced867-5396-4357-8080-4600aaa3aacd" providerId="ADAL" clId="{A9221D18-570B-4379-88CC-61C1577BC5B8}" dt="2021-04-19T15:06:49.321" v="1620" actId="478"/>
          <ac:spMkLst>
            <pc:docMk/>
            <pc:sldMk cId="348684192" sldId="298"/>
            <ac:spMk id="3" creationId="{B2C583D3-9FBA-4DAB-9ABE-1320EC4E2F88}"/>
          </ac:spMkLst>
        </pc:spChg>
        <pc:spChg chg="add mod">
          <ac:chgData name="Elias POGGEMANN 庞伊莱" userId="deced867-5396-4357-8080-4600aaa3aacd" providerId="ADAL" clId="{A9221D18-570B-4379-88CC-61C1577BC5B8}" dt="2021-04-20T10:10:56.225" v="2242" actId="113"/>
          <ac:spMkLst>
            <pc:docMk/>
            <pc:sldMk cId="348684192" sldId="298"/>
            <ac:spMk id="20" creationId="{FC681EB2-6BBC-4835-A891-E73708134B23}"/>
          </ac:spMkLst>
        </pc:spChg>
        <pc:spChg chg="del">
          <ac:chgData name="Elias POGGEMANN 庞伊莱" userId="deced867-5396-4357-8080-4600aaa3aacd" providerId="ADAL" clId="{A9221D18-570B-4379-88CC-61C1577BC5B8}" dt="2021-04-20T07:51:28.342" v="2178" actId="478"/>
          <ac:spMkLst>
            <pc:docMk/>
            <pc:sldMk cId="348684192" sldId="298"/>
            <ac:spMk id="59" creationId="{36E00CFC-14DA-4CC5-B434-67BE3D3475ED}"/>
          </ac:spMkLst>
        </pc:spChg>
        <pc:spChg chg="mod">
          <ac:chgData name="Elias POGGEMANN 庞伊莱" userId="deced867-5396-4357-8080-4600aaa3aacd" providerId="ADAL" clId="{A9221D18-570B-4379-88CC-61C1577BC5B8}" dt="2021-04-19T14:53:00.490" v="1558" actId="20577"/>
          <ac:spMkLst>
            <pc:docMk/>
            <pc:sldMk cId="348684192" sldId="298"/>
            <ac:spMk id="81" creationId="{6D95DBFE-5B96-41E3-AB96-B0A9A09B58EA}"/>
          </ac:spMkLst>
        </pc:spChg>
        <pc:spChg chg="mod">
          <ac:chgData name="Elias POGGEMANN 庞伊莱" userId="deced867-5396-4357-8080-4600aaa3aacd" providerId="ADAL" clId="{A9221D18-570B-4379-88CC-61C1577BC5B8}" dt="2021-04-19T14:52:57.563" v="1556" actId="20577"/>
          <ac:spMkLst>
            <pc:docMk/>
            <pc:sldMk cId="348684192" sldId="298"/>
            <ac:spMk id="97" creationId="{6890BBB1-C1B5-4251-9BE7-7000B46FD683}"/>
          </ac:spMkLst>
        </pc:spChg>
      </pc:sldChg>
      <pc:sldChg chg="addSp delSp modSp mod">
        <pc:chgData name="Elias POGGEMANN 庞伊莱" userId="deced867-5396-4357-8080-4600aaa3aacd" providerId="ADAL" clId="{A9221D18-570B-4379-88CC-61C1577BC5B8}" dt="2021-04-20T07:57:15.186" v="2232" actId="1076"/>
        <pc:sldMkLst>
          <pc:docMk/>
          <pc:sldMk cId="1653364654" sldId="299"/>
        </pc:sldMkLst>
        <pc:spChg chg="mod">
          <ac:chgData name="Elias POGGEMANN 庞伊莱" userId="deced867-5396-4357-8080-4600aaa3aacd" providerId="ADAL" clId="{A9221D18-570B-4379-88CC-61C1577BC5B8}" dt="2021-04-19T15:01:54.400" v="1604" actId="20577"/>
          <ac:spMkLst>
            <pc:docMk/>
            <pc:sldMk cId="1653364654" sldId="299"/>
            <ac:spMk id="2" creationId="{FC81E246-DBAB-45D3-A8D6-92E5CF3797EE}"/>
          </ac:spMkLst>
        </pc:spChg>
        <pc:spChg chg="mod">
          <ac:chgData name="Elias POGGEMANN 庞伊莱" userId="deced867-5396-4357-8080-4600aaa3aacd" providerId="ADAL" clId="{A9221D18-570B-4379-88CC-61C1577BC5B8}" dt="2021-04-19T15:02:13.828" v="1605" actId="6549"/>
          <ac:spMkLst>
            <pc:docMk/>
            <pc:sldMk cId="1653364654" sldId="299"/>
            <ac:spMk id="4" creationId="{DBD40622-72A2-4EB9-B495-B711E7FB29B1}"/>
          </ac:spMkLst>
        </pc:spChg>
        <pc:spChg chg="mod">
          <ac:chgData name="Elias POGGEMANN 庞伊莱" userId="deced867-5396-4357-8080-4600aaa3aacd" providerId="ADAL" clId="{A9221D18-570B-4379-88CC-61C1577BC5B8}" dt="2021-04-19T15:01:51.267" v="1603" actId="6549"/>
          <ac:spMkLst>
            <pc:docMk/>
            <pc:sldMk cId="1653364654" sldId="299"/>
            <ac:spMk id="5" creationId="{C49DA77C-FEDC-4BBF-BE21-2E585C626FCE}"/>
          </ac:spMkLst>
        </pc:spChg>
        <pc:spChg chg="add del">
          <ac:chgData name="Elias POGGEMANN 庞伊莱" userId="deced867-5396-4357-8080-4600aaa3aacd" providerId="ADAL" clId="{A9221D18-570B-4379-88CC-61C1577BC5B8}" dt="2021-04-20T07:54:45.162" v="2219"/>
          <ac:spMkLst>
            <pc:docMk/>
            <pc:sldMk cId="1653364654" sldId="299"/>
            <ac:spMk id="6" creationId="{DC22F741-BAD5-462D-89EF-37BA826614A6}"/>
          </ac:spMkLst>
        </pc:spChg>
        <pc:spChg chg="mod">
          <ac:chgData name="Elias POGGEMANN 庞伊莱" userId="deced867-5396-4357-8080-4600aaa3aacd" providerId="ADAL" clId="{A9221D18-570B-4379-88CC-61C1577BC5B8}" dt="2021-04-19T14:47:41.434" v="1531" actId="404"/>
          <ac:spMkLst>
            <pc:docMk/>
            <pc:sldMk cId="1653364654" sldId="299"/>
            <ac:spMk id="14" creationId="{BC9C6D13-C116-4842-98EF-448DEACE6171}"/>
          </ac:spMkLst>
        </pc:spChg>
        <pc:spChg chg="mod">
          <ac:chgData name="Elias POGGEMANN 庞伊莱" userId="deced867-5396-4357-8080-4600aaa3aacd" providerId="ADAL" clId="{A9221D18-570B-4379-88CC-61C1577BC5B8}" dt="2021-04-19T14:47:38.437" v="1530" actId="404"/>
          <ac:spMkLst>
            <pc:docMk/>
            <pc:sldMk cId="1653364654" sldId="299"/>
            <ac:spMk id="77" creationId="{FE557CFD-686D-4FA2-B459-80FFD24D0FAA}"/>
          </ac:spMkLst>
        </pc:spChg>
        <pc:spChg chg="mod">
          <ac:chgData name="Elias POGGEMANN 庞伊莱" userId="deced867-5396-4357-8080-4600aaa3aacd" providerId="ADAL" clId="{A9221D18-570B-4379-88CC-61C1577BC5B8}" dt="2021-04-19T14:48:28.628" v="1546" actId="20577"/>
          <ac:spMkLst>
            <pc:docMk/>
            <pc:sldMk cId="1653364654" sldId="299"/>
            <ac:spMk id="87" creationId="{2B707B4A-A0EB-42B1-A235-D6CC2DFFFD85}"/>
          </ac:spMkLst>
        </pc:spChg>
        <pc:spChg chg="mod topLvl">
          <ac:chgData name="Elias POGGEMANN 庞伊莱" userId="deced867-5396-4357-8080-4600aaa3aacd" providerId="ADAL" clId="{A9221D18-570B-4379-88CC-61C1577BC5B8}" dt="2021-04-19T14:59:11.427" v="1572" actId="165"/>
          <ac:spMkLst>
            <pc:docMk/>
            <pc:sldMk cId="1653364654" sldId="299"/>
            <ac:spMk id="89" creationId="{1CC13886-9D1A-4252-963C-61DEAAA2C2AD}"/>
          </ac:spMkLst>
        </pc:spChg>
        <pc:spChg chg="mod">
          <ac:chgData name="Elias POGGEMANN 庞伊莱" userId="deced867-5396-4357-8080-4600aaa3aacd" providerId="ADAL" clId="{A9221D18-570B-4379-88CC-61C1577BC5B8}" dt="2021-04-19T14:59:11.427" v="1572" actId="165"/>
          <ac:spMkLst>
            <pc:docMk/>
            <pc:sldMk cId="1653364654" sldId="299"/>
            <ac:spMk id="94" creationId="{167238E6-6B54-43F6-8EFC-74E65B1E77AB}"/>
          </ac:spMkLst>
        </pc:spChg>
        <pc:spChg chg="mod">
          <ac:chgData name="Elias POGGEMANN 庞伊莱" userId="deced867-5396-4357-8080-4600aaa3aacd" providerId="ADAL" clId="{A9221D18-570B-4379-88CC-61C1577BC5B8}" dt="2021-04-19T14:59:11.427" v="1572" actId="165"/>
          <ac:spMkLst>
            <pc:docMk/>
            <pc:sldMk cId="1653364654" sldId="299"/>
            <ac:spMk id="96" creationId="{EFDAFCBB-65A6-434C-9502-835FD7EC32A7}"/>
          </ac:spMkLst>
        </pc:spChg>
        <pc:spChg chg="mod">
          <ac:chgData name="Elias POGGEMANN 庞伊莱" userId="deced867-5396-4357-8080-4600aaa3aacd" providerId="ADAL" clId="{A9221D18-570B-4379-88CC-61C1577BC5B8}" dt="2021-04-19T14:59:11.427" v="1572" actId="165"/>
          <ac:spMkLst>
            <pc:docMk/>
            <pc:sldMk cId="1653364654" sldId="299"/>
            <ac:spMk id="97" creationId="{1707D04F-C21E-4045-8545-8A795D5448EE}"/>
          </ac:spMkLst>
        </pc:spChg>
        <pc:grpChg chg="del">
          <ac:chgData name="Elias POGGEMANN 庞伊莱" userId="deced867-5396-4357-8080-4600aaa3aacd" providerId="ADAL" clId="{A9221D18-570B-4379-88CC-61C1577BC5B8}" dt="2021-04-19T14:59:11.427" v="1572" actId="165"/>
          <ac:grpSpMkLst>
            <pc:docMk/>
            <pc:sldMk cId="1653364654" sldId="299"/>
            <ac:grpSpMk id="88" creationId="{97458CDA-11F2-4A39-9AA0-D5A6CFFE6E4E}"/>
          </ac:grpSpMkLst>
        </pc:grpChg>
        <pc:grpChg chg="mod topLvl">
          <ac:chgData name="Elias POGGEMANN 庞伊莱" userId="deced867-5396-4357-8080-4600aaa3aacd" providerId="ADAL" clId="{A9221D18-570B-4379-88CC-61C1577BC5B8}" dt="2021-04-19T14:59:11.427" v="1572" actId="165"/>
          <ac:grpSpMkLst>
            <pc:docMk/>
            <pc:sldMk cId="1653364654" sldId="299"/>
            <ac:grpSpMk id="90" creationId="{F2098694-FE44-4997-8EBA-4DB67A94086D}"/>
          </ac:grpSpMkLst>
        </pc:grpChg>
        <pc:grpChg chg="add del mod topLvl">
          <ac:chgData name="Elias POGGEMANN 庞伊莱" userId="deced867-5396-4357-8080-4600aaa3aacd" providerId="ADAL" clId="{A9221D18-570B-4379-88CC-61C1577BC5B8}" dt="2021-04-19T14:59:11.427" v="1572" actId="165"/>
          <ac:grpSpMkLst>
            <pc:docMk/>
            <pc:sldMk cId="1653364654" sldId="299"/>
            <ac:grpSpMk id="93" creationId="{D363661A-D5B2-4E40-BAC2-583B0C1704EC}"/>
          </ac:grpSpMkLst>
        </pc:grpChg>
        <pc:graphicFrameChg chg="add del mod">
          <ac:chgData name="Elias POGGEMANN 庞伊莱" userId="deced867-5396-4357-8080-4600aaa3aacd" providerId="ADAL" clId="{A9221D18-570B-4379-88CC-61C1577BC5B8}" dt="2021-04-19T14:59:41.919" v="1577" actId="12084"/>
          <ac:graphicFrameMkLst>
            <pc:docMk/>
            <pc:sldMk cId="1653364654" sldId="299"/>
            <ac:graphicFrameMk id="12" creationId="{C5A6379F-52DE-4229-B85E-363EB05E7C7B}"/>
          </ac:graphicFrameMkLst>
        </pc:graphicFrameChg>
        <pc:picChg chg="add del mod">
          <ac:chgData name="Elias POGGEMANN 庞伊莱" userId="deced867-5396-4357-8080-4600aaa3aacd" providerId="ADAL" clId="{A9221D18-570B-4379-88CC-61C1577BC5B8}" dt="2021-04-19T14:59:02.778" v="1571" actId="478"/>
          <ac:picMkLst>
            <pc:docMk/>
            <pc:sldMk cId="1653364654" sldId="299"/>
            <ac:picMk id="7" creationId="{31547739-C6FD-439E-94D6-9E403A349A23}"/>
          </ac:picMkLst>
        </pc:picChg>
        <pc:picChg chg="add mod modCrop">
          <ac:chgData name="Elias POGGEMANN 庞伊莱" userId="deced867-5396-4357-8080-4600aaa3aacd" providerId="ADAL" clId="{A9221D18-570B-4379-88CC-61C1577BC5B8}" dt="2021-04-20T07:57:15.186" v="2232" actId="1076"/>
          <ac:picMkLst>
            <pc:docMk/>
            <pc:sldMk cId="1653364654" sldId="299"/>
            <ac:picMk id="10" creationId="{EEDF3EAD-C54E-41CF-B272-05BA32870B86}"/>
          </ac:picMkLst>
        </pc:picChg>
        <pc:picChg chg="add del mod modCrop">
          <ac:chgData name="Elias POGGEMANN 庞伊莱" userId="deced867-5396-4357-8080-4600aaa3aacd" providerId="ADAL" clId="{A9221D18-570B-4379-88CC-61C1577BC5B8}" dt="2021-04-19T14:59:46.279" v="1581" actId="931"/>
          <ac:picMkLst>
            <pc:docMk/>
            <pc:sldMk cId="1653364654" sldId="299"/>
            <ac:picMk id="11" creationId="{1F389564-5172-4928-8D48-3EED285B4744}"/>
          </ac:picMkLst>
        </pc:picChg>
        <pc:picChg chg="add mod">
          <ac:chgData name="Elias POGGEMANN 庞伊莱" userId="deced867-5396-4357-8080-4600aaa3aacd" providerId="ADAL" clId="{A9221D18-570B-4379-88CC-61C1577BC5B8}" dt="2021-04-19T15:00:28.446" v="1586" actId="1076"/>
          <ac:picMkLst>
            <pc:docMk/>
            <pc:sldMk cId="1653364654" sldId="299"/>
            <ac:picMk id="18" creationId="{FA8AE116-844D-4698-8645-CB240C3A6049}"/>
          </ac:picMkLst>
        </pc:picChg>
        <pc:picChg chg="mod topLvl">
          <ac:chgData name="Elias POGGEMANN 庞伊莱" userId="deced867-5396-4357-8080-4600aaa3aacd" providerId="ADAL" clId="{A9221D18-570B-4379-88CC-61C1577BC5B8}" dt="2021-04-19T14:59:11.427" v="1572" actId="165"/>
          <ac:picMkLst>
            <pc:docMk/>
            <pc:sldMk cId="1653364654" sldId="299"/>
            <ac:picMk id="91" creationId="{BD8B017A-EBC6-4EBF-B260-302D5847635A}"/>
          </ac:picMkLst>
        </pc:picChg>
        <pc:picChg chg="del mod topLvl">
          <ac:chgData name="Elias POGGEMANN 庞伊莱" userId="deced867-5396-4357-8080-4600aaa3aacd" providerId="ADAL" clId="{A9221D18-570B-4379-88CC-61C1577BC5B8}" dt="2021-04-20T07:57:09.207" v="2231" actId="478"/>
          <ac:picMkLst>
            <pc:docMk/>
            <pc:sldMk cId="1653364654" sldId="299"/>
            <ac:picMk id="92" creationId="{0936BDB5-311E-45F0-9E08-F2C2D6A06C5E}"/>
          </ac:picMkLst>
        </pc:picChg>
        <pc:picChg chg="add del mod">
          <ac:chgData name="Elias POGGEMANN 庞伊莱" userId="deced867-5396-4357-8080-4600aaa3aacd" providerId="ADAL" clId="{A9221D18-570B-4379-88CC-61C1577BC5B8}" dt="2021-04-19T14:59:11.427" v="1572" actId="165"/>
          <ac:picMkLst>
            <pc:docMk/>
            <pc:sldMk cId="1653364654" sldId="299"/>
            <ac:picMk id="95" creationId="{F7EDCD67-16E0-4534-8084-BF9F86A6D512}"/>
          </ac:picMkLst>
        </pc:picChg>
      </pc:sldChg>
    </pc:docChg>
  </pc:docChgLst>
  <pc:docChgLst>
    <pc:chgData name="Elias POGGEMANN 庞伊莱" userId="deced867-5396-4357-8080-4600aaa3aacd" providerId="ADAL" clId="{42A32BC5-46BB-4072-9C8B-CD33B0527967}"/>
    <pc:docChg chg="custSel addSld delSld modSld modMainMaster addSection delSection modSection">
      <pc:chgData name="Elias POGGEMANN 庞伊莱" userId="deced867-5396-4357-8080-4600aaa3aacd" providerId="ADAL" clId="{42A32BC5-46BB-4072-9C8B-CD33B0527967}" dt="2021-04-01T16:59:31.609" v="21" actId="47"/>
      <pc:docMkLst>
        <pc:docMk/>
      </pc:docMkLst>
      <pc:sldChg chg="del">
        <pc:chgData name="Elias POGGEMANN 庞伊莱" userId="deced867-5396-4357-8080-4600aaa3aacd" providerId="ADAL" clId="{42A32BC5-46BB-4072-9C8B-CD33B0527967}" dt="2021-04-01T15:43:21.703" v="11" actId="47"/>
        <pc:sldMkLst>
          <pc:docMk/>
          <pc:sldMk cId="1730983926" sldId="275"/>
        </pc:sldMkLst>
      </pc:sldChg>
      <pc:sldChg chg="add del">
        <pc:chgData name="Elias POGGEMANN 庞伊莱" userId="deced867-5396-4357-8080-4600aaa3aacd" providerId="ADAL" clId="{42A32BC5-46BB-4072-9C8B-CD33B0527967}" dt="2021-04-01T16:51:43.695" v="18"/>
        <pc:sldMkLst>
          <pc:docMk/>
          <pc:sldMk cId="3615594649" sldId="282"/>
        </pc:sldMkLst>
      </pc:sldChg>
      <pc:sldChg chg="add del">
        <pc:chgData name="Elias POGGEMANN 庞伊莱" userId="deced867-5396-4357-8080-4600aaa3aacd" providerId="ADAL" clId="{42A32BC5-46BB-4072-9C8B-CD33B0527967}" dt="2021-04-01T16:51:43.695" v="18"/>
        <pc:sldMkLst>
          <pc:docMk/>
          <pc:sldMk cId="3432466772" sldId="283"/>
        </pc:sldMkLst>
      </pc:sldChg>
      <pc:sldChg chg="new del">
        <pc:chgData name="Elias POGGEMANN 庞伊莱" userId="deced867-5396-4357-8080-4600aaa3aacd" providerId="ADAL" clId="{42A32BC5-46BB-4072-9C8B-CD33B0527967}" dt="2021-04-01T16:59:31.609" v="21" actId="47"/>
        <pc:sldMkLst>
          <pc:docMk/>
          <pc:sldMk cId="1835482274" sldId="284"/>
        </pc:sldMkLst>
      </pc:sldChg>
      <pc:sldChg chg="add">
        <pc:chgData name="Elias POGGEMANN 庞伊莱" userId="deced867-5396-4357-8080-4600aaa3aacd" providerId="ADAL" clId="{42A32BC5-46BB-4072-9C8B-CD33B0527967}" dt="2021-04-01T16:59:29.804" v="20"/>
        <pc:sldMkLst>
          <pc:docMk/>
          <pc:sldMk cId="2281476261" sldId="285"/>
        </pc:sldMkLst>
      </pc:sldChg>
      <pc:sldMasterChg chg="modSldLayout">
        <pc:chgData name="Elias POGGEMANN 庞伊莱" userId="deced867-5396-4357-8080-4600aaa3aacd" providerId="ADAL" clId="{42A32BC5-46BB-4072-9C8B-CD33B0527967}" dt="2021-04-01T15:43:06.420" v="10" actId="478"/>
        <pc:sldMasterMkLst>
          <pc:docMk/>
          <pc:sldMasterMk cId="1976810802" sldId="2147483648"/>
        </pc:sldMasterMkLst>
        <pc:sldLayoutChg chg="addSp delSp modSp mod">
          <pc:chgData name="Elias POGGEMANN 庞伊莱" userId="deced867-5396-4357-8080-4600aaa3aacd" providerId="ADAL" clId="{42A32BC5-46BB-4072-9C8B-CD33B0527967}" dt="2021-04-01T15:43:06.420" v="10" actId="478"/>
          <pc:sldLayoutMkLst>
            <pc:docMk/>
            <pc:sldMasterMk cId="1976810802" sldId="2147483648"/>
            <pc:sldLayoutMk cId="4282198220" sldId="2147483654"/>
          </pc:sldLayoutMkLst>
          <pc:spChg chg="add mod">
            <ac:chgData name="Elias POGGEMANN 庞伊莱" userId="deced867-5396-4357-8080-4600aaa3aacd" providerId="ADAL" clId="{42A32BC5-46BB-4072-9C8B-CD33B0527967}" dt="2021-04-01T15:42:48.299" v="3" actId="1076"/>
            <ac:spMkLst>
              <pc:docMk/>
              <pc:sldMasterMk cId="1976810802" sldId="2147483648"/>
              <pc:sldLayoutMk cId="4282198220" sldId="2147483654"/>
              <ac:spMk id="7" creationId="{5A818FBB-5269-473D-B4DD-A437B856AB6B}"/>
            </ac:spMkLst>
          </pc:spChg>
          <pc:spChg chg="add del mod">
            <ac:chgData name="Elias POGGEMANN 庞伊莱" userId="deced867-5396-4357-8080-4600aaa3aacd" providerId="ADAL" clId="{42A32BC5-46BB-4072-9C8B-CD33B0527967}" dt="2021-04-01T15:43:05.983" v="9" actId="478"/>
            <ac:spMkLst>
              <pc:docMk/>
              <pc:sldMasterMk cId="1976810802" sldId="2147483648"/>
              <pc:sldLayoutMk cId="4282198220" sldId="2147483654"/>
              <ac:spMk id="8" creationId="{5D210B10-11CE-4833-A671-44F2C277924F}"/>
            </ac:spMkLst>
          </pc:spChg>
          <pc:spChg chg="add del mod">
            <ac:chgData name="Elias POGGEMANN 庞伊莱" userId="deced867-5396-4357-8080-4600aaa3aacd" providerId="ADAL" clId="{42A32BC5-46BB-4072-9C8B-CD33B0527967}" dt="2021-04-01T15:43:06.420" v="10" actId="478"/>
            <ac:spMkLst>
              <pc:docMk/>
              <pc:sldMasterMk cId="1976810802" sldId="2147483648"/>
              <pc:sldLayoutMk cId="4282198220" sldId="2147483654"/>
              <ac:spMk id="9" creationId="{A03F8E18-C1E5-476A-8B81-0A9F62887D78}"/>
            </ac:spMkLst>
          </pc:spChg>
          <pc:spChg chg="add mod">
            <ac:chgData name="Elias POGGEMANN 庞伊莱" userId="deced867-5396-4357-8080-4600aaa3aacd" providerId="ADAL" clId="{42A32BC5-46BB-4072-9C8B-CD33B0527967}" dt="2021-04-01T15:42:57.747" v="6" actId="207"/>
            <ac:spMkLst>
              <pc:docMk/>
              <pc:sldMasterMk cId="1976810802" sldId="2147483648"/>
              <pc:sldLayoutMk cId="4282198220" sldId="2147483654"/>
              <ac:spMk id="10" creationId="{EAC7954B-C7CD-472B-84F4-515559EE9962}"/>
            </ac:spMkLst>
          </pc:spChg>
          <pc:spChg chg="add mod">
            <ac:chgData name="Elias POGGEMANN 庞伊莱" userId="deced867-5396-4357-8080-4600aaa3aacd" providerId="ADAL" clId="{42A32BC5-46BB-4072-9C8B-CD33B0527967}" dt="2021-04-01T15:43:04.563" v="8" actId="207"/>
            <ac:spMkLst>
              <pc:docMk/>
              <pc:sldMasterMk cId="1976810802" sldId="2147483648"/>
              <pc:sldLayoutMk cId="4282198220" sldId="2147483654"/>
              <ac:spMk id="11" creationId="{E116986E-6A9F-4EB7-86FC-5BEB3D2FC7F6}"/>
            </ac:spMkLst>
          </pc:spChg>
        </pc:sldLayoutChg>
      </pc:sldMasterChg>
    </pc:docChg>
  </pc:docChgLst>
  <pc:docChgLst>
    <pc:chgData name="Maximilian KAMP 米廉" userId="S::1800092844@gsm.pku.edu.cn::509a4c90-06cc-4900-ad9c-b03295774b35" providerId="AD" clId="Web-{AEAD406A-0515-46E4-8DAE-6578FC8DDE06}"/>
    <pc:docChg chg="modSld">
      <pc:chgData name="Maximilian KAMP 米廉" userId="S::1800092844@gsm.pku.edu.cn::509a4c90-06cc-4900-ad9c-b03295774b35" providerId="AD" clId="Web-{AEAD406A-0515-46E4-8DAE-6578FC8DDE06}" dt="2021-04-20T10:02:43.271" v="70"/>
      <pc:docMkLst>
        <pc:docMk/>
      </pc:docMkLst>
      <pc:sldChg chg="modNotes">
        <pc:chgData name="Maximilian KAMP 米廉" userId="S::1800092844@gsm.pku.edu.cn::509a4c90-06cc-4900-ad9c-b03295774b35" providerId="AD" clId="Web-{AEAD406A-0515-46E4-8DAE-6578FC8DDE06}" dt="2021-04-20T10:00:05.579" v="23"/>
        <pc:sldMkLst>
          <pc:docMk/>
          <pc:sldMk cId="989368302" sldId="291"/>
        </pc:sldMkLst>
      </pc:sldChg>
      <pc:sldChg chg="modNotes">
        <pc:chgData name="Maximilian KAMP 米廉" userId="S::1800092844@gsm.pku.edu.cn::509a4c90-06cc-4900-ad9c-b03295774b35" providerId="AD" clId="Web-{AEAD406A-0515-46E4-8DAE-6578FC8DDE06}" dt="2021-04-20T10:02:43.271" v="70"/>
        <pc:sldMkLst>
          <pc:docMk/>
          <pc:sldMk cId="1653364654" sldId="299"/>
        </pc:sldMkLst>
      </pc:sldChg>
    </pc:docChg>
  </pc:docChgLst>
  <pc:docChgLst>
    <pc:chgData name="JAN-ERIC" userId="5c4067d1-d7c2-4af1-a587-46c7537a7a3d" providerId="ADAL" clId="{BC645FBA-2E0B-4683-948F-9E90FEEBC858}"/>
    <pc:docChg chg="undo redo custSel addSld delSld modSld sldOrd modSection">
      <pc:chgData name="JAN-ERIC" userId="5c4067d1-d7c2-4af1-a587-46c7537a7a3d" providerId="ADAL" clId="{BC645FBA-2E0B-4683-948F-9E90FEEBC858}" dt="2021-04-03T17:46:36.193" v="1015"/>
      <pc:docMkLst>
        <pc:docMk/>
      </pc:docMkLst>
      <pc:sldChg chg="addSp delSp modSp mod">
        <pc:chgData name="JAN-ERIC" userId="5c4067d1-d7c2-4af1-a587-46c7537a7a3d" providerId="ADAL" clId="{BC645FBA-2E0B-4683-948F-9E90FEEBC858}" dt="2021-04-02T06:59:03.305" v="681" actId="2711"/>
        <pc:sldMkLst>
          <pc:docMk/>
          <pc:sldMk cId="570757466" sldId="274"/>
        </pc:sldMkLst>
        <pc:spChg chg="mod">
          <ac:chgData name="JAN-ERIC" userId="5c4067d1-d7c2-4af1-a587-46c7537a7a3d" providerId="ADAL" clId="{BC645FBA-2E0B-4683-948F-9E90FEEBC858}" dt="2021-04-02T05:57:16.412" v="502" actId="14100"/>
          <ac:spMkLst>
            <pc:docMk/>
            <pc:sldMk cId="570757466" sldId="274"/>
            <ac:spMk id="2" creationId="{8CE7B2A1-C127-467F-8DCA-55902174380D}"/>
          </ac:spMkLst>
        </pc:spChg>
        <pc:spChg chg="mod">
          <ac:chgData name="JAN-ERIC" userId="5c4067d1-d7c2-4af1-a587-46c7537a7a3d" providerId="ADAL" clId="{BC645FBA-2E0B-4683-948F-9E90FEEBC858}" dt="2021-04-02T06:59:03.305" v="681" actId="2711"/>
          <ac:spMkLst>
            <pc:docMk/>
            <pc:sldMk cId="570757466" sldId="274"/>
            <ac:spMk id="6" creationId="{3010F7EC-FEB0-4669-B184-9516DC0BB79C}"/>
          </ac:spMkLst>
        </pc:spChg>
        <pc:spChg chg="add del mod">
          <ac:chgData name="JAN-ERIC" userId="5c4067d1-d7c2-4af1-a587-46c7537a7a3d" providerId="ADAL" clId="{BC645FBA-2E0B-4683-948F-9E90FEEBC858}" dt="2021-04-02T06:12:58.785" v="605" actId="478"/>
          <ac:spMkLst>
            <pc:docMk/>
            <pc:sldMk cId="570757466" sldId="274"/>
            <ac:spMk id="7" creationId="{66C761A5-B1DD-40EB-94C1-9BB86B37D7BE}"/>
          </ac:spMkLst>
        </pc:spChg>
        <pc:spChg chg="del">
          <ac:chgData name="JAN-ERIC" userId="5c4067d1-d7c2-4af1-a587-46c7537a7a3d" providerId="ADAL" clId="{BC645FBA-2E0B-4683-948F-9E90FEEBC858}" dt="2021-04-02T05:25:43.866" v="49" actId="478"/>
          <ac:spMkLst>
            <pc:docMk/>
            <pc:sldMk cId="570757466" sldId="274"/>
            <ac:spMk id="8" creationId="{D4D5AFE8-CEB9-4984-BB75-8E7BB05453A7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12" creationId="{8C110C79-943E-4CAF-983D-1CF5A0C42A0F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14" creationId="{337373A3-4384-4B1B-8716-6AD12F274A77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15" creationId="{49BB6350-5A97-441A-9F3E-181F8229C6DE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16" creationId="{FA8268DA-6D98-4FF5-8EAA-5C26D4FD22A3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17" creationId="{95AFEEF0-26FD-41EE-8BD3-CFF1BCA48599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24" creationId="{EDE81850-7563-4B49-944F-23277BB14D39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26" creationId="{19940AA1-C42E-49E6-BEA2-0C380B12A669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27" creationId="{900777A0-4F99-4BEB-92DE-E7AA6A69143F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28" creationId="{567D80CF-B445-4176-AEAF-72C673B55FA9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29" creationId="{D5A6DCAA-F26C-41E8-9594-DBC7549C2950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30" creationId="{E39AB77F-F9C9-4BE6-B969-433988F850D7}"/>
          </ac:spMkLst>
        </pc:spChg>
        <pc:spChg chg="add del mod">
          <ac:chgData name="JAN-ERIC" userId="5c4067d1-d7c2-4af1-a587-46c7537a7a3d" providerId="ADAL" clId="{BC645FBA-2E0B-4683-948F-9E90FEEBC858}" dt="2021-04-02T05:43:33.584" v="408"/>
          <ac:spMkLst>
            <pc:docMk/>
            <pc:sldMk cId="570757466" sldId="274"/>
            <ac:spMk id="31" creationId="{151E603B-9789-4CEC-800E-F8DC2DEB8B56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36" creationId="{A5A1B6B5-BB54-43F2-B0A4-73B3B0D0B8B7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37" creationId="{EEB1DFEB-49AC-447A-A520-6C083D17E489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38" creationId="{6649E93D-497D-48F5-8907-5BB7F350ACF3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39" creationId="{D79E67B1-4895-4391-ACB2-9CA9E266CD02}"/>
          </ac:spMkLst>
        </pc:spChg>
        <pc:spChg chg="mod">
          <ac:chgData name="JAN-ERIC" userId="5c4067d1-d7c2-4af1-a587-46c7537a7a3d" providerId="ADAL" clId="{BC645FBA-2E0B-4683-948F-9E90FEEBC858}" dt="2021-04-02T05:43:32.332" v="407" actId="14100"/>
          <ac:spMkLst>
            <pc:docMk/>
            <pc:sldMk cId="570757466" sldId="274"/>
            <ac:spMk id="40" creationId="{27FDE0A8-993F-413B-90F8-2DD27356DB8C}"/>
          </ac:spMkLst>
        </pc:spChg>
        <pc:spChg chg="del mod topLvl">
          <ac:chgData name="JAN-ERIC" userId="5c4067d1-d7c2-4af1-a587-46c7537a7a3d" providerId="ADAL" clId="{BC645FBA-2E0B-4683-948F-9E90FEEBC858}" dt="2021-04-02T05:46:15.481" v="434" actId="478"/>
          <ac:spMkLst>
            <pc:docMk/>
            <pc:sldMk cId="570757466" sldId="274"/>
            <ac:spMk id="42" creationId="{3ABF365C-3144-4595-8AD9-EA3B0D3DA42A}"/>
          </ac:spMkLst>
        </pc:spChg>
        <pc:spChg chg="del mod topLvl">
          <ac:chgData name="JAN-ERIC" userId="5c4067d1-d7c2-4af1-a587-46c7537a7a3d" providerId="ADAL" clId="{BC645FBA-2E0B-4683-948F-9E90FEEBC858}" dt="2021-04-02T05:44:40.791" v="416" actId="478"/>
          <ac:spMkLst>
            <pc:docMk/>
            <pc:sldMk cId="570757466" sldId="274"/>
            <ac:spMk id="43" creationId="{7DF72036-A13B-40ED-B775-006BA75CDA28}"/>
          </ac:spMkLst>
        </pc:spChg>
        <pc:spChg chg="del mod">
          <ac:chgData name="JAN-ERIC" userId="5c4067d1-d7c2-4af1-a587-46c7537a7a3d" providerId="ADAL" clId="{BC645FBA-2E0B-4683-948F-9E90FEEBC858}" dt="2021-04-02T05:44:37.862" v="415" actId="478"/>
          <ac:spMkLst>
            <pc:docMk/>
            <pc:sldMk cId="570757466" sldId="274"/>
            <ac:spMk id="44" creationId="{9818F989-5A42-41B6-8487-D51609E028C6}"/>
          </ac:spMkLst>
        </pc:spChg>
        <pc:spChg chg="del mod">
          <ac:chgData name="JAN-ERIC" userId="5c4067d1-d7c2-4af1-a587-46c7537a7a3d" providerId="ADAL" clId="{BC645FBA-2E0B-4683-948F-9E90FEEBC858}" dt="2021-04-02T05:44:34.154" v="414" actId="478"/>
          <ac:spMkLst>
            <pc:docMk/>
            <pc:sldMk cId="570757466" sldId="274"/>
            <ac:spMk id="45" creationId="{CCA6E899-0D03-4211-B88C-58A8CE672FA4}"/>
          </ac:spMkLst>
        </pc:spChg>
        <pc:spChg chg="add del mod">
          <ac:chgData name="JAN-ERIC" userId="5c4067d1-d7c2-4af1-a587-46c7537a7a3d" providerId="ADAL" clId="{BC645FBA-2E0B-4683-948F-9E90FEEBC858}" dt="2021-04-02T05:46:15.481" v="434" actId="478"/>
          <ac:spMkLst>
            <pc:docMk/>
            <pc:sldMk cId="570757466" sldId="274"/>
            <ac:spMk id="46" creationId="{9766B95A-7960-4CF9-A0DB-22DC1B2CDBC0}"/>
          </ac:spMkLst>
        </pc:spChg>
        <pc:spChg chg="add del mod">
          <ac:chgData name="JAN-ERIC" userId="5c4067d1-d7c2-4af1-a587-46c7537a7a3d" providerId="ADAL" clId="{BC645FBA-2E0B-4683-948F-9E90FEEBC858}" dt="2021-04-02T05:46:15.481" v="434" actId="478"/>
          <ac:spMkLst>
            <pc:docMk/>
            <pc:sldMk cId="570757466" sldId="274"/>
            <ac:spMk id="47" creationId="{D78330BA-1C9C-408B-98DF-4D4BE1A18EA0}"/>
          </ac:spMkLst>
        </pc:spChg>
        <pc:spChg chg="add del mod">
          <ac:chgData name="JAN-ERIC" userId="5c4067d1-d7c2-4af1-a587-46c7537a7a3d" providerId="ADAL" clId="{BC645FBA-2E0B-4683-948F-9E90FEEBC858}" dt="2021-04-02T05:46:15.481" v="434" actId="478"/>
          <ac:spMkLst>
            <pc:docMk/>
            <pc:sldMk cId="570757466" sldId="274"/>
            <ac:spMk id="48" creationId="{F14892EE-5421-4C35-8D8D-F045C1F4E4BE}"/>
          </ac:spMkLst>
        </pc:spChg>
        <pc:spChg chg="mod">
          <ac:chgData name="JAN-ERIC" userId="5c4067d1-d7c2-4af1-a587-46c7537a7a3d" providerId="ADAL" clId="{BC645FBA-2E0B-4683-948F-9E90FEEBC858}" dt="2021-04-02T06:58:12.091" v="679" actId="165"/>
          <ac:spMkLst>
            <pc:docMk/>
            <pc:sldMk cId="570757466" sldId="274"/>
            <ac:spMk id="50" creationId="{FDA629B1-DB7E-46DD-9538-26F75BB5B11E}"/>
          </ac:spMkLst>
        </pc:spChg>
        <pc:spChg chg="mod">
          <ac:chgData name="JAN-ERIC" userId="5c4067d1-d7c2-4af1-a587-46c7537a7a3d" providerId="ADAL" clId="{BC645FBA-2E0B-4683-948F-9E90FEEBC858}" dt="2021-04-02T06:58:12.091" v="679" actId="165"/>
          <ac:spMkLst>
            <pc:docMk/>
            <pc:sldMk cId="570757466" sldId="274"/>
            <ac:spMk id="51" creationId="{D2758526-01EF-48AD-BB21-D6CC7EF7BDDE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53" creationId="{09A3E58D-6A73-486B-B38C-63B53624D5D6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54" creationId="{895399D4-1EA5-40BA-9D26-7CFEF1A47A23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56" creationId="{1306B973-89FB-4164-B839-61006A293677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57" creationId="{7CDCABD9-80C5-4C75-8B59-20AB082D74B5}"/>
          </ac:spMkLst>
        </pc:spChg>
        <pc:spChg chg="add mod ord">
          <ac:chgData name="JAN-ERIC" userId="5c4067d1-d7c2-4af1-a587-46c7537a7a3d" providerId="ADAL" clId="{BC645FBA-2E0B-4683-948F-9E90FEEBC858}" dt="2021-04-02T06:58:12.091" v="679" actId="165"/>
          <ac:spMkLst>
            <pc:docMk/>
            <pc:sldMk cId="570757466" sldId="274"/>
            <ac:spMk id="58" creationId="{AAD2BCB1-A5A7-4652-A65F-1927EC6F0903}"/>
          </ac:spMkLst>
        </pc:spChg>
        <pc:spChg chg="add mod or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59" creationId="{E5D2212D-2ECB-428B-9DAA-D19D9720FCE9}"/>
          </ac:spMkLst>
        </pc:spChg>
        <pc:spChg chg="add mod or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60" creationId="{455E417C-644E-4639-8EDD-070D4448ABDC}"/>
          </ac:spMkLst>
        </pc:spChg>
        <pc:spChg chg="mod">
          <ac:chgData name="JAN-ERIC" userId="5c4067d1-d7c2-4af1-a587-46c7537a7a3d" providerId="ADAL" clId="{BC645FBA-2E0B-4683-948F-9E90FEEBC858}" dt="2021-04-02T06:58:12.091" v="679" actId="165"/>
          <ac:spMkLst>
            <pc:docMk/>
            <pc:sldMk cId="570757466" sldId="274"/>
            <ac:spMk id="62" creationId="{830A459B-53E6-4B39-8B8F-0309A30550A5}"/>
          </ac:spMkLst>
        </pc:spChg>
        <pc:spChg chg="mod">
          <ac:chgData name="JAN-ERIC" userId="5c4067d1-d7c2-4af1-a587-46c7537a7a3d" providerId="ADAL" clId="{BC645FBA-2E0B-4683-948F-9E90FEEBC858}" dt="2021-04-02T06:58:12.091" v="679" actId="165"/>
          <ac:spMkLst>
            <pc:docMk/>
            <pc:sldMk cId="570757466" sldId="274"/>
            <ac:spMk id="63" creationId="{F09FC262-D44D-4794-8F38-D8EA5C81D781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66" creationId="{CD53B053-1069-4144-8C69-964093C71C82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67" creationId="{F517444E-1A52-4C97-B5BD-3E0247DA34AB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72" creationId="{1F04EB49-CA77-48B5-AE17-63C74F908E92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74" creationId="{872C7F25-5068-4FD5-9488-0BD049CC6B4B}"/>
          </ac:spMkLst>
        </pc:spChg>
        <pc:spChg chg="mod">
          <ac:chgData name="JAN-ERIC" userId="5c4067d1-d7c2-4af1-a587-46c7537a7a3d" providerId="ADAL" clId="{BC645FBA-2E0B-4683-948F-9E90FEEBC858}" dt="2021-04-02T06:58:15.487" v="680" actId="465"/>
          <ac:spMkLst>
            <pc:docMk/>
            <pc:sldMk cId="570757466" sldId="274"/>
            <ac:spMk id="75" creationId="{F10E6D20-4622-4A72-8C61-6E05F8CFA411}"/>
          </ac:spMkLst>
        </pc:spChg>
        <pc:grpChg chg="add del mod">
          <ac:chgData name="JAN-ERIC" userId="5c4067d1-d7c2-4af1-a587-46c7537a7a3d" providerId="ADAL" clId="{BC645FBA-2E0B-4683-948F-9E90FEEBC858}" dt="2021-04-02T05:43:33.584" v="408"/>
          <ac:grpSpMkLst>
            <pc:docMk/>
            <pc:sldMk cId="570757466" sldId="274"/>
            <ac:grpSpMk id="10" creationId="{77DAD95C-96A1-4414-BDCD-77B676E88BB3}"/>
          </ac:grpSpMkLst>
        </pc:grpChg>
        <pc:grpChg chg="mod">
          <ac:chgData name="JAN-ERIC" userId="5c4067d1-d7c2-4af1-a587-46c7537a7a3d" providerId="ADAL" clId="{BC645FBA-2E0B-4683-948F-9E90FEEBC858}" dt="2021-04-02T05:43:32.332" v="407" actId="14100"/>
          <ac:grpSpMkLst>
            <pc:docMk/>
            <pc:sldMk cId="570757466" sldId="274"/>
            <ac:grpSpMk id="11" creationId="{ECD5F19F-C0D0-462E-9444-787813C8B53B}"/>
          </ac:grpSpMkLst>
        </pc:grpChg>
        <pc:grpChg chg="add del mod">
          <ac:chgData name="JAN-ERIC" userId="5c4067d1-d7c2-4af1-a587-46c7537a7a3d" providerId="ADAL" clId="{BC645FBA-2E0B-4683-948F-9E90FEEBC858}" dt="2021-04-02T05:43:33.584" v="408"/>
          <ac:grpSpMkLst>
            <pc:docMk/>
            <pc:sldMk cId="570757466" sldId="274"/>
            <ac:grpSpMk id="18" creationId="{54BC1475-0F91-4F4D-ACB8-A199FD8B7764}"/>
          </ac:grpSpMkLst>
        </pc:grpChg>
        <pc:grpChg chg="mod">
          <ac:chgData name="JAN-ERIC" userId="5c4067d1-d7c2-4af1-a587-46c7537a7a3d" providerId="ADAL" clId="{BC645FBA-2E0B-4683-948F-9E90FEEBC858}" dt="2021-04-02T05:43:32.332" v="407" actId="14100"/>
          <ac:grpSpMkLst>
            <pc:docMk/>
            <pc:sldMk cId="570757466" sldId="274"/>
            <ac:grpSpMk id="19" creationId="{B8863970-E20B-4F1A-85AC-16468392F49C}"/>
          </ac:grpSpMkLst>
        </pc:grpChg>
        <pc:grpChg chg="mod">
          <ac:chgData name="JAN-ERIC" userId="5c4067d1-d7c2-4af1-a587-46c7537a7a3d" providerId="ADAL" clId="{BC645FBA-2E0B-4683-948F-9E90FEEBC858}" dt="2021-04-02T05:43:32.332" v="407" actId="14100"/>
          <ac:grpSpMkLst>
            <pc:docMk/>
            <pc:sldMk cId="570757466" sldId="274"/>
            <ac:grpSpMk id="20" creationId="{15340B77-6173-495C-B33E-69E0969260D0}"/>
          </ac:grpSpMkLst>
        </pc:grpChg>
        <pc:grpChg chg="mod">
          <ac:chgData name="JAN-ERIC" userId="5c4067d1-d7c2-4af1-a587-46c7537a7a3d" providerId="ADAL" clId="{BC645FBA-2E0B-4683-948F-9E90FEEBC858}" dt="2021-04-02T05:43:32.332" v="407" actId="14100"/>
          <ac:grpSpMkLst>
            <pc:docMk/>
            <pc:sldMk cId="570757466" sldId="274"/>
            <ac:grpSpMk id="21" creationId="{996E46AF-4A05-4DA5-B8C3-EEB641134F6F}"/>
          </ac:grpSpMkLst>
        </pc:grpChg>
        <pc:grpChg chg="mod">
          <ac:chgData name="JAN-ERIC" userId="5c4067d1-d7c2-4af1-a587-46c7537a7a3d" providerId="ADAL" clId="{BC645FBA-2E0B-4683-948F-9E90FEEBC858}" dt="2021-04-02T05:43:32.332" v="407" actId="14100"/>
          <ac:grpSpMkLst>
            <pc:docMk/>
            <pc:sldMk cId="570757466" sldId="274"/>
            <ac:grpSpMk id="25" creationId="{A7E2C46A-0745-4B2E-9217-C5AC738524CB}"/>
          </ac:grpSpMkLst>
        </pc:grpChg>
        <pc:grpChg chg="add del mod">
          <ac:chgData name="JAN-ERIC" userId="5c4067d1-d7c2-4af1-a587-46c7537a7a3d" providerId="ADAL" clId="{BC645FBA-2E0B-4683-948F-9E90FEEBC858}" dt="2021-04-02T05:43:33.584" v="408"/>
          <ac:grpSpMkLst>
            <pc:docMk/>
            <pc:sldMk cId="570757466" sldId="274"/>
            <ac:grpSpMk id="32" creationId="{5842C343-C114-4757-BEE5-0466A6A604D9}"/>
          </ac:grpSpMkLst>
        </pc:grpChg>
        <pc:grpChg chg="mod">
          <ac:chgData name="JAN-ERIC" userId="5c4067d1-d7c2-4af1-a587-46c7537a7a3d" providerId="ADAL" clId="{BC645FBA-2E0B-4683-948F-9E90FEEBC858}" dt="2021-04-02T05:43:32.332" v="407" actId="14100"/>
          <ac:grpSpMkLst>
            <pc:docMk/>
            <pc:sldMk cId="570757466" sldId="274"/>
            <ac:grpSpMk id="33" creationId="{9806CA06-C440-49EF-848E-6F00A318FEA2}"/>
          </ac:grpSpMkLst>
        </pc:grpChg>
        <pc:grpChg chg="mod">
          <ac:chgData name="JAN-ERIC" userId="5c4067d1-d7c2-4af1-a587-46c7537a7a3d" providerId="ADAL" clId="{BC645FBA-2E0B-4683-948F-9E90FEEBC858}" dt="2021-04-02T05:43:32.332" v="407" actId="14100"/>
          <ac:grpSpMkLst>
            <pc:docMk/>
            <pc:sldMk cId="570757466" sldId="274"/>
            <ac:grpSpMk id="35" creationId="{DCBB5F01-B08B-41B0-BFBA-2546E2AA6564}"/>
          </ac:grpSpMkLst>
        </pc:grpChg>
        <pc:grpChg chg="add del mod">
          <ac:chgData name="JAN-ERIC" userId="5c4067d1-d7c2-4af1-a587-46c7537a7a3d" providerId="ADAL" clId="{BC645FBA-2E0B-4683-948F-9E90FEEBC858}" dt="2021-04-02T05:44:40.791" v="416" actId="478"/>
          <ac:grpSpMkLst>
            <pc:docMk/>
            <pc:sldMk cId="570757466" sldId="274"/>
            <ac:grpSpMk id="41" creationId="{6A9A34E1-838A-469D-8495-881916BAF02C}"/>
          </ac:grpSpMkLst>
        </pc:grpChg>
        <pc:grpChg chg="add mod">
          <ac:chgData name="JAN-ERIC" userId="5c4067d1-d7c2-4af1-a587-46c7537a7a3d" providerId="ADAL" clId="{BC645FBA-2E0B-4683-948F-9E90FEEBC858}" dt="2021-04-02T06:58:12.091" v="679" actId="165"/>
          <ac:grpSpMkLst>
            <pc:docMk/>
            <pc:sldMk cId="570757466" sldId="274"/>
            <ac:grpSpMk id="49" creationId="{7C2AAF4A-C784-4B31-B64A-9C2CEACF6BDE}"/>
          </ac:grpSpMkLst>
        </pc:grpChg>
        <pc:grpChg chg="add mod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52" creationId="{A7880B19-EDB8-4B07-8A28-7FEDD111DC83}"/>
          </ac:grpSpMkLst>
        </pc:grpChg>
        <pc:grpChg chg="add mod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55" creationId="{54C5D60C-C52A-4D9D-966D-6FD4F3350DCF}"/>
          </ac:grpSpMkLst>
        </pc:grpChg>
        <pc:grpChg chg="add mod">
          <ac:chgData name="JAN-ERIC" userId="5c4067d1-d7c2-4af1-a587-46c7537a7a3d" providerId="ADAL" clId="{BC645FBA-2E0B-4683-948F-9E90FEEBC858}" dt="2021-04-02T06:58:12.091" v="679" actId="165"/>
          <ac:grpSpMkLst>
            <pc:docMk/>
            <pc:sldMk cId="570757466" sldId="274"/>
            <ac:grpSpMk id="61" creationId="{4E4CB04B-B0C8-49F2-A802-74A4253A8D0E}"/>
          </ac:grpSpMkLst>
        </pc:grpChg>
        <pc:grpChg chg="add mod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65" creationId="{FF1B1BF0-E20D-49EB-AB1C-8D40DB1A9E31}"/>
          </ac:grpSpMkLst>
        </pc:grpChg>
        <pc:grpChg chg="mod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68" creationId="{43F18CC2-4931-4363-ABE9-1142FC9672EA}"/>
          </ac:grpSpMkLst>
        </pc:grpChg>
        <pc:grpChg chg="mod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69" creationId="{2F9438F5-6105-46F8-9F80-744AE95A7B92}"/>
          </ac:grpSpMkLst>
        </pc:grpChg>
        <pc:grpChg chg="add mod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73" creationId="{08F90F38-B959-4F77-9061-5EC787F00E76}"/>
          </ac:grpSpMkLst>
        </pc:grpChg>
        <pc:grpChg chg="add del mod">
          <ac:chgData name="JAN-ERIC" userId="5c4067d1-d7c2-4af1-a587-46c7537a7a3d" providerId="ADAL" clId="{BC645FBA-2E0B-4683-948F-9E90FEEBC858}" dt="2021-04-02T06:31:03.482" v="661" actId="165"/>
          <ac:grpSpMkLst>
            <pc:docMk/>
            <pc:sldMk cId="570757466" sldId="274"/>
            <ac:grpSpMk id="81" creationId="{43F0E9A7-71C4-4529-99F4-787A9B6B1886}"/>
          </ac:grpSpMkLst>
        </pc:grpChg>
        <pc:grpChg chg="add mod topLvl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82" creationId="{60BAFC77-12BA-4B4F-A803-204AD91A0A3D}"/>
          </ac:grpSpMkLst>
        </pc:grpChg>
        <pc:grpChg chg="add mod topLvl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83" creationId="{38CE52BF-CB40-4F32-84E6-374DBDBA5AFF}"/>
          </ac:grpSpMkLst>
        </pc:grpChg>
        <pc:grpChg chg="add mod topLvl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84" creationId="{4E39CF2B-57A0-4930-9483-DF972792BF24}"/>
          </ac:grpSpMkLst>
        </pc:grpChg>
        <pc:grpChg chg="add mod topLvl">
          <ac:chgData name="JAN-ERIC" userId="5c4067d1-d7c2-4af1-a587-46c7537a7a3d" providerId="ADAL" clId="{BC645FBA-2E0B-4683-948F-9E90FEEBC858}" dt="2021-04-02T06:58:15.487" v="680" actId="465"/>
          <ac:grpSpMkLst>
            <pc:docMk/>
            <pc:sldMk cId="570757466" sldId="274"/>
            <ac:grpSpMk id="85" creationId="{BE5CBBF4-9979-4CD7-BBC6-F653BCD738DA}"/>
          </ac:grpSpMkLst>
        </pc:grpChg>
        <pc:grpChg chg="add del mod">
          <ac:chgData name="JAN-ERIC" userId="5c4067d1-d7c2-4af1-a587-46c7537a7a3d" providerId="ADAL" clId="{BC645FBA-2E0B-4683-948F-9E90FEEBC858}" dt="2021-04-02T06:58:12.091" v="679" actId="165"/>
          <ac:grpSpMkLst>
            <pc:docMk/>
            <pc:sldMk cId="570757466" sldId="274"/>
            <ac:grpSpMk id="86" creationId="{13D5E082-4036-4ECC-A8CD-261CDACC9741}"/>
          </ac:grpSpMkLst>
        </pc:grpChg>
        <pc:picChg chg="del mod ord">
          <ac:chgData name="JAN-ERIC" userId="5c4067d1-d7c2-4af1-a587-46c7537a7a3d" providerId="ADAL" clId="{BC645FBA-2E0B-4683-948F-9E90FEEBC858}" dt="2021-04-02T05:57:36.776" v="506" actId="478"/>
          <ac:picMkLst>
            <pc:docMk/>
            <pc:sldMk cId="570757466" sldId="274"/>
            <ac:picMk id="9" creationId="{18505645-064F-4BDA-9994-9AF26DD12334}"/>
          </ac:picMkLst>
        </pc:picChg>
        <pc:picChg chg="mod">
          <ac:chgData name="JAN-ERIC" userId="5c4067d1-d7c2-4af1-a587-46c7537a7a3d" providerId="ADAL" clId="{BC645FBA-2E0B-4683-948F-9E90FEEBC858}" dt="2021-04-02T05:43:32.332" v="407" actId="14100"/>
          <ac:picMkLst>
            <pc:docMk/>
            <pc:sldMk cId="570757466" sldId="274"/>
            <ac:picMk id="13" creationId="{708EA1F5-D0C3-4B73-8A35-C9160EFB4953}"/>
          </ac:picMkLst>
        </pc:picChg>
        <pc:picChg chg="mod">
          <ac:chgData name="JAN-ERIC" userId="5c4067d1-d7c2-4af1-a587-46c7537a7a3d" providerId="ADAL" clId="{BC645FBA-2E0B-4683-948F-9E90FEEBC858}" dt="2021-04-02T05:43:32.332" v="407" actId="14100"/>
          <ac:picMkLst>
            <pc:docMk/>
            <pc:sldMk cId="570757466" sldId="274"/>
            <ac:picMk id="22" creationId="{6CA0A2E4-47A6-4901-8655-ED97A0EE519E}"/>
          </ac:picMkLst>
        </pc:picChg>
        <pc:picChg chg="mod">
          <ac:chgData name="JAN-ERIC" userId="5c4067d1-d7c2-4af1-a587-46c7537a7a3d" providerId="ADAL" clId="{BC645FBA-2E0B-4683-948F-9E90FEEBC858}" dt="2021-04-02T05:43:32.332" v="407" actId="14100"/>
          <ac:picMkLst>
            <pc:docMk/>
            <pc:sldMk cId="570757466" sldId="274"/>
            <ac:picMk id="23" creationId="{ED858229-66CE-43E3-BB8F-6AB620DA71C8}"/>
          </ac:picMkLst>
        </pc:picChg>
        <pc:picChg chg="mod">
          <ac:chgData name="JAN-ERIC" userId="5c4067d1-d7c2-4af1-a587-46c7537a7a3d" providerId="ADAL" clId="{BC645FBA-2E0B-4683-948F-9E90FEEBC858}" dt="2021-04-02T05:43:32.332" v="407" actId="14100"/>
          <ac:picMkLst>
            <pc:docMk/>
            <pc:sldMk cId="570757466" sldId="274"/>
            <ac:picMk id="34" creationId="{3F34134D-12ED-45B0-834C-17F51516CCDF}"/>
          </ac:picMkLst>
        </pc:picChg>
        <pc:picChg chg="mod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64" creationId="{95EF1BFE-CBD6-41B1-9B5F-9A511271B1CF}"/>
          </ac:picMkLst>
        </pc:picChg>
        <pc:picChg chg="mod">
          <ac:chgData name="JAN-ERIC" userId="5c4067d1-d7c2-4af1-a587-46c7537a7a3d" providerId="ADAL" clId="{BC645FBA-2E0B-4683-948F-9E90FEEBC858}" dt="2021-04-02T06:58:15.487" v="680" actId="465"/>
          <ac:picMkLst>
            <pc:docMk/>
            <pc:sldMk cId="570757466" sldId="274"/>
            <ac:picMk id="70" creationId="{261B1423-6BA2-4507-BB16-F85A6F01EC6C}"/>
          </ac:picMkLst>
        </pc:picChg>
        <pc:picChg chg="mod">
          <ac:chgData name="JAN-ERIC" userId="5c4067d1-d7c2-4af1-a587-46c7537a7a3d" providerId="ADAL" clId="{BC645FBA-2E0B-4683-948F-9E90FEEBC858}" dt="2021-04-02T06:58:15.487" v="680" actId="465"/>
          <ac:picMkLst>
            <pc:docMk/>
            <pc:sldMk cId="570757466" sldId="274"/>
            <ac:picMk id="71" creationId="{2FEC08E3-9835-4EF7-B893-F4A0DA02BB03}"/>
          </ac:picMkLst>
        </pc:picChg>
        <pc:picChg chg="mod">
          <ac:chgData name="JAN-ERIC" userId="5c4067d1-d7c2-4af1-a587-46c7537a7a3d" providerId="ADAL" clId="{BC645FBA-2E0B-4683-948F-9E90FEEBC858}" dt="2021-04-02T06:58:15.487" v="680" actId="465"/>
          <ac:picMkLst>
            <pc:docMk/>
            <pc:sldMk cId="570757466" sldId="274"/>
            <ac:picMk id="76" creationId="{F44CC1BB-F337-4C90-ACDD-1C39E4E356BC}"/>
          </ac:picMkLst>
        </pc:picChg>
        <pc:picChg chg="add mod topLvl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77" creationId="{5D5A99D1-5DF0-41AF-9C31-D6280E9C8279}"/>
          </ac:picMkLst>
        </pc:picChg>
        <pc:picChg chg="add mod topLvl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78" creationId="{D8D6EBA4-7D5D-4F67-B9F6-CD074A84DB02}"/>
          </ac:picMkLst>
        </pc:picChg>
        <pc:picChg chg="add mod topLvl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79" creationId="{6F27C7B6-CC1B-4988-818B-AAC51A4F44F8}"/>
          </ac:picMkLst>
        </pc:picChg>
        <pc:picChg chg="add mod topLvl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80" creationId="{45532B46-17C4-4069-9099-15DC9DAA767B}"/>
          </ac:picMkLst>
        </pc:picChg>
        <pc:picChg chg="add mod topLvl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3074" creationId="{8FBBC55E-7FA4-48F4-832F-D2D853314610}"/>
          </ac:picMkLst>
        </pc:picChg>
        <pc:picChg chg="add mod topLvl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3076" creationId="{3F44A985-7AC4-4AF0-AB9E-CE41B845CE28}"/>
          </ac:picMkLst>
        </pc:picChg>
        <pc:picChg chg="add mod topLvl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3078" creationId="{496C5373-36DA-47F0-B538-0A198C91F5D0}"/>
          </ac:picMkLst>
        </pc:picChg>
        <pc:picChg chg="add mod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3080" creationId="{D283EB95-E69A-4398-9220-C8C223560B2E}"/>
          </ac:picMkLst>
        </pc:picChg>
        <pc:picChg chg="add del mod">
          <ac:chgData name="JAN-ERIC" userId="5c4067d1-d7c2-4af1-a587-46c7537a7a3d" providerId="ADAL" clId="{BC645FBA-2E0B-4683-948F-9E90FEEBC858}" dt="2021-04-02T06:29:09.505" v="648" actId="478"/>
          <ac:picMkLst>
            <pc:docMk/>
            <pc:sldMk cId="570757466" sldId="274"/>
            <ac:picMk id="3082" creationId="{031415D2-CBBE-4A7D-BB2B-0CFD04E3C7CE}"/>
          </ac:picMkLst>
        </pc:picChg>
        <pc:picChg chg="add mod">
          <ac:chgData name="JAN-ERIC" userId="5c4067d1-d7c2-4af1-a587-46c7537a7a3d" providerId="ADAL" clId="{BC645FBA-2E0B-4683-948F-9E90FEEBC858}" dt="2021-04-02T06:58:12.091" v="679" actId="165"/>
          <ac:picMkLst>
            <pc:docMk/>
            <pc:sldMk cId="570757466" sldId="274"/>
            <ac:picMk id="3084" creationId="{114F688A-AE1B-4ACB-934C-FB76FE13EAE5}"/>
          </ac:picMkLst>
        </pc:picChg>
      </pc:sldChg>
      <pc:sldChg chg="addSp delSp modSp mod">
        <pc:chgData name="JAN-ERIC" userId="5c4067d1-d7c2-4af1-a587-46c7537a7a3d" providerId="ADAL" clId="{BC645FBA-2E0B-4683-948F-9E90FEEBC858}" dt="2021-04-03T17:46:06.432" v="1013" actId="20577"/>
        <pc:sldMkLst>
          <pc:docMk/>
          <pc:sldMk cId="2153207030" sldId="277"/>
        </pc:sldMkLst>
        <pc:spChg chg="mod">
          <ac:chgData name="JAN-ERIC" userId="5c4067d1-d7c2-4af1-a587-46c7537a7a3d" providerId="ADAL" clId="{BC645FBA-2E0B-4683-948F-9E90FEEBC858}" dt="2021-04-03T17:46:06.432" v="1013" actId="20577"/>
          <ac:spMkLst>
            <pc:docMk/>
            <pc:sldMk cId="2153207030" sldId="277"/>
            <ac:spMk id="2" creationId="{1CCCCFA0-F1F3-49BE-9F80-7B996FF6D1DF}"/>
          </ac:spMkLst>
        </pc:spChg>
        <pc:spChg chg="add mod">
          <ac:chgData name="JAN-ERIC" userId="5c4067d1-d7c2-4af1-a587-46c7537a7a3d" providerId="ADAL" clId="{BC645FBA-2E0B-4683-948F-9E90FEEBC858}" dt="2021-04-02T08:34:11.803" v="693" actId="164"/>
          <ac:spMkLst>
            <pc:docMk/>
            <pc:sldMk cId="2153207030" sldId="277"/>
            <ac:spMk id="8" creationId="{0187EFFA-FD06-45C1-A2CB-EFF3A9DE311C}"/>
          </ac:spMkLst>
        </pc:spChg>
        <pc:spChg chg="add mod">
          <ac:chgData name="JAN-ERIC" userId="5c4067d1-d7c2-4af1-a587-46c7537a7a3d" providerId="ADAL" clId="{BC645FBA-2E0B-4683-948F-9E90FEEBC858}" dt="2021-04-02T08:33:54.038" v="687" actId="164"/>
          <ac:spMkLst>
            <pc:docMk/>
            <pc:sldMk cId="2153207030" sldId="277"/>
            <ac:spMk id="9" creationId="{FDCE0AF2-FF98-48C3-87DF-7175E9357C52}"/>
          </ac:spMkLst>
        </pc:spChg>
        <pc:spChg chg="add mod">
          <ac:chgData name="JAN-ERIC" userId="5c4067d1-d7c2-4af1-a587-46c7537a7a3d" providerId="ADAL" clId="{BC645FBA-2E0B-4683-948F-9E90FEEBC858}" dt="2021-04-02T08:34:00.716" v="688" actId="164"/>
          <ac:spMkLst>
            <pc:docMk/>
            <pc:sldMk cId="2153207030" sldId="277"/>
            <ac:spMk id="10" creationId="{6D9B2FA5-6BB3-4AD6-8789-F2EF061658DC}"/>
          </ac:spMkLst>
        </pc:spChg>
        <pc:spChg chg="add mod">
          <ac:chgData name="JAN-ERIC" userId="5c4067d1-d7c2-4af1-a587-46c7537a7a3d" providerId="ADAL" clId="{BC645FBA-2E0B-4683-948F-9E90FEEBC858}" dt="2021-04-02T08:34:07.484" v="691" actId="164"/>
          <ac:spMkLst>
            <pc:docMk/>
            <pc:sldMk cId="2153207030" sldId="277"/>
            <ac:spMk id="11" creationId="{EFB9E9EB-63E3-4992-8541-A0AD12A45D5A}"/>
          </ac:spMkLst>
        </pc:spChg>
        <pc:spChg chg="add mod">
          <ac:chgData name="JAN-ERIC" userId="5c4067d1-d7c2-4af1-a587-46c7537a7a3d" providerId="ADAL" clId="{BC645FBA-2E0B-4683-948F-9E90FEEBC858}" dt="2021-04-02T08:34:11.803" v="693" actId="164"/>
          <ac:spMkLst>
            <pc:docMk/>
            <pc:sldMk cId="2153207030" sldId="277"/>
            <ac:spMk id="12" creationId="{F308A3BB-787D-4C65-AC8C-ADC2BE1226CE}"/>
          </ac:spMkLst>
        </pc:spChg>
        <pc:spChg chg="add mod">
          <ac:chgData name="JAN-ERIC" userId="5c4067d1-d7c2-4af1-a587-46c7537a7a3d" providerId="ADAL" clId="{BC645FBA-2E0B-4683-948F-9E90FEEBC858}" dt="2021-04-02T08:34:09.550" v="692" actId="164"/>
          <ac:spMkLst>
            <pc:docMk/>
            <pc:sldMk cId="2153207030" sldId="277"/>
            <ac:spMk id="13" creationId="{D6C70985-7DAE-4D9F-94A0-4439BE568A86}"/>
          </ac:spMkLst>
        </pc:spChg>
        <pc:spChg chg="mod">
          <ac:chgData name="JAN-ERIC" userId="5c4067d1-d7c2-4af1-a587-46c7537a7a3d" providerId="ADAL" clId="{BC645FBA-2E0B-4683-948F-9E90FEEBC858}" dt="2021-04-02T08:33:40.735" v="685"/>
          <ac:spMkLst>
            <pc:docMk/>
            <pc:sldMk cId="2153207030" sldId="277"/>
            <ac:spMk id="16" creationId="{0ECF31E9-D398-4753-8E92-AA6FFEEBA66A}"/>
          </ac:spMkLst>
        </pc:spChg>
        <pc:spChg chg="add mod">
          <ac:chgData name="JAN-ERIC" userId="5c4067d1-d7c2-4af1-a587-46c7537a7a3d" providerId="ADAL" clId="{BC645FBA-2E0B-4683-948F-9E90FEEBC858}" dt="2021-04-02T08:38:35.802" v="869" actId="164"/>
          <ac:spMkLst>
            <pc:docMk/>
            <pc:sldMk cId="2153207030" sldId="277"/>
            <ac:spMk id="28" creationId="{98EA71E9-0952-4E33-978A-DB07763E5A87}"/>
          </ac:spMkLst>
        </pc:spChg>
        <pc:spChg chg="add mod">
          <ac:chgData name="JAN-ERIC" userId="5c4067d1-d7c2-4af1-a587-46c7537a7a3d" providerId="ADAL" clId="{BC645FBA-2E0B-4683-948F-9E90FEEBC858}" dt="2021-04-02T08:42:16.540" v="921" actId="164"/>
          <ac:spMkLst>
            <pc:docMk/>
            <pc:sldMk cId="2153207030" sldId="277"/>
            <ac:spMk id="29" creationId="{EC16D21E-0DAA-4A58-AD19-7E325AC09D42}"/>
          </ac:spMkLst>
        </pc:spChg>
        <pc:spChg chg="add mod">
          <ac:chgData name="JAN-ERIC" userId="5c4067d1-d7c2-4af1-a587-46c7537a7a3d" providerId="ADAL" clId="{BC645FBA-2E0B-4683-948F-9E90FEEBC858}" dt="2021-04-02T08:42:18.808" v="922" actId="164"/>
          <ac:spMkLst>
            <pc:docMk/>
            <pc:sldMk cId="2153207030" sldId="277"/>
            <ac:spMk id="30" creationId="{0B30712D-AFAA-458E-A849-27076A374BA7}"/>
          </ac:spMkLst>
        </pc:spChg>
        <pc:spChg chg="add mod">
          <ac:chgData name="JAN-ERIC" userId="5c4067d1-d7c2-4af1-a587-46c7537a7a3d" providerId="ADAL" clId="{BC645FBA-2E0B-4683-948F-9E90FEEBC858}" dt="2021-04-02T08:43:34.812" v="938" actId="164"/>
          <ac:spMkLst>
            <pc:docMk/>
            <pc:sldMk cId="2153207030" sldId="277"/>
            <ac:spMk id="31" creationId="{0F614D75-F0F7-4F37-9ECE-2D6600041C7A}"/>
          </ac:spMkLst>
        </pc:spChg>
        <pc:spChg chg="add mod">
          <ac:chgData name="JAN-ERIC" userId="5c4067d1-d7c2-4af1-a587-46c7537a7a3d" providerId="ADAL" clId="{BC645FBA-2E0B-4683-948F-9E90FEEBC858}" dt="2021-04-02T08:43:32.264" v="937" actId="164"/>
          <ac:spMkLst>
            <pc:docMk/>
            <pc:sldMk cId="2153207030" sldId="277"/>
            <ac:spMk id="32" creationId="{F10A4A82-6DFB-43CF-86E2-9E43F8CE30EA}"/>
          </ac:spMkLst>
        </pc:spChg>
        <pc:spChg chg="add mod">
          <ac:chgData name="JAN-ERIC" userId="5c4067d1-d7c2-4af1-a587-46c7537a7a3d" providerId="ADAL" clId="{BC645FBA-2E0B-4683-948F-9E90FEEBC858}" dt="2021-04-02T08:43:28.413" v="936" actId="164"/>
          <ac:spMkLst>
            <pc:docMk/>
            <pc:sldMk cId="2153207030" sldId="277"/>
            <ac:spMk id="33" creationId="{B68A8F65-F963-42B1-88D4-67680AE4E34D}"/>
          </ac:spMkLst>
        </pc:spChg>
        <pc:grpChg chg="add mod">
          <ac:chgData name="JAN-ERIC" userId="5c4067d1-d7c2-4af1-a587-46c7537a7a3d" providerId="ADAL" clId="{BC645FBA-2E0B-4683-948F-9E90FEEBC858}" dt="2021-04-02T08:38:35.802" v="869" actId="164"/>
          <ac:grpSpMkLst>
            <pc:docMk/>
            <pc:sldMk cId="2153207030" sldId="277"/>
            <ac:grpSpMk id="6" creationId="{0CA549B7-A2A3-4DB1-89E4-AF490D338EB2}"/>
          </ac:grpSpMkLst>
        </pc:grpChg>
        <pc:grpChg chg="add mod">
          <ac:chgData name="JAN-ERIC" userId="5c4067d1-d7c2-4af1-a587-46c7537a7a3d" providerId="ADAL" clId="{BC645FBA-2E0B-4683-948F-9E90FEEBC858}" dt="2021-04-02T08:43:34.812" v="938" actId="164"/>
          <ac:grpSpMkLst>
            <pc:docMk/>
            <pc:sldMk cId="2153207030" sldId="277"/>
            <ac:grpSpMk id="15" creationId="{213BC380-F4BD-4E71-B0C9-A9574B81269E}"/>
          </ac:grpSpMkLst>
        </pc:grpChg>
        <pc:grpChg chg="add mod">
          <ac:chgData name="JAN-ERIC" userId="5c4067d1-d7c2-4af1-a587-46c7537a7a3d" providerId="ADAL" clId="{BC645FBA-2E0B-4683-948F-9E90FEEBC858}" dt="2021-04-02T08:34:11.803" v="693" actId="164"/>
          <ac:grpSpMkLst>
            <pc:docMk/>
            <pc:sldMk cId="2153207030" sldId="277"/>
            <ac:grpSpMk id="18" creationId="{073903B6-DD8B-47A6-A9E7-B2FAAAD3CF46}"/>
          </ac:grpSpMkLst>
        </pc:grpChg>
        <pc:grpChg chg="add mod">
          <ac:chgData name="JAN-ERIC" userId="5c4067d1-d7c2-4af1-a587-46c7537a7a3d" providerId="ADAL" clId="{BC645FBA-2E0B-4683-948F-9E90FEEBC858}" dt="2021-04-02T08:42:16.540" v="921" actId="164"/>
          <ac:grpSpMkLst>
            <pc:docMk/>
            <pc:sldMk cId="2153207030" sldId="277"/>
            <ac:grpSpMk id="24" creationId="{6C8E31C8-6E73-4531-8F30-2B6D60F79756}"/>
          </ac:grpSpMkLst>
        </pc:grpChg>
        <pc:grpChg chg="add mod">
          <ac:chgData name="JAN-ERIC" userId="5c4067d1-d7c2-4af1-a587-46c7537a7a3d" providerId="ADAL" clId="{BC645FBA-2E0B-4683-948F-9E90FEEBC858}" dt="2021-04-02T08:42:18.808" v="922" actId="164"/>
          <ac:grpSpMkLst>
            <pc:docMk/>
            <pc:sldMk cId="2153207030" sldId="277"/>
            <ac:grpSpMk id="25" creationId="{11C03999-5990-42CE-9D8B-B96D1AC30AC9}"/>
          </ac:grpSpMkLst>
        </pc:grpChg>
        <pc:grpChg chg="add mod">
          <ac:chgData name="JAN-ERIC" userId="5c4067d1-d7c2-4af1-a587-46c7537a7a3d" providerId="ADAL" clId="{BC645FBA-2E0B-4683-948F-9E90FEEBC858}" dt="2021-04-02T08:43:28.413" v="936" actId="164"/>
          <ac:grpSpMkLst>
            <pc:docMk/>
            <pc:sldMk cId="2153207030" sldId="277"/>
            <ac:grpSpMk id="26" creationId="{0336E4EA-485E-4436-8899-F383E52D6F21}"/>
          </ac:grpSpMkLst>
        </pc:grpChg>
        <pc:grpChg chg="add mod">
          <ac:chgData name="JAN-ERIC" userId="5c4067d1-d7c2-4af1-a587-46c7537a7a3d" providerId="ADAL" clId="{BC645FBA-2E0B-4683-948F-9E90FEEBC858}" dt="2021-04-02T08:43:32.264" v="937" actId="164"/>
          <ac:grpSpMkLst>
            <pc:docMk/>
            <pc:sldMk cId="2153207030" sldId="277"/>
            <ac:grpSpMk id="27" creationId="{74106274-B132-43D2-9623-66ACCB39F758}"/>
          </ac:grpSpMkLst>
        </pc:grpChg>
        <pc:grpChg chg="add mod">
          <ac:chgData name="JAN-ERIC" userId="5c4067d1-d7c2-4af1-a587-46c7537a7a3d" providerId="ADAL" clId="{BC645FBA-2E0B-4683-948F-9E90FEEBC858}" dt="2021-04-03T17:45:20.680" v="976" actId="408"/>
          <ac:grpSpMkLst>
            <pc:docMk/>
            <pc:sldMk cId="2153207030" sldId="277"/>
            <ac:grpSpMk id="34" creationId="{F9510D1E-AB82-4F89-83FE-7604D64AE6BA}"/>
          </ac:grpSpMkLst>
        </pc:grpChg>
        <pc:grpChg chg="add mod">
          <ac:chgData name="JAN-ERIC" userId="5c4067d1-d7c2-4af1-a587-46c7537a7a3d" providerId="ADAL" clId="{BC645FBA-2E0B-4683-948F-9E90FEEBC858}" dt="2021-04-03T17:45:20.680" v="976" actId="408"/>
          <ac:grpSpMkLst>
            <pc:docMk/>
            <pc:sldMk cId="2153207030" sldId="277"/>
            <ac:grpSpMk id="35" creationId="{7144DF2C-C8C5-4E1D-9A2B-F25FEEEFAACD}"/>
          </ac:grpSpMkLst>
        </pc:grpChg>
        <pc:grpChg chg="add mod">
          <ac:chgData name="JAN-ERIC" userId="5c4067d1-d7c2-4af1-a587-46c7537a7a3d" providerId="ADAL" clId="{BC645FBA-2E0B-4683-948F-9E90FEEBC858}" dt="2021-04-03T17:45:20.680" v="976" actId="408"/>
          <ac:grpSpMkLst>
            <pc:docMk/>
            <pc:sldMk cId="2153207030" sldId="277"/>
            <ac:grpSpMk id="36" creationId="{C47666F4-0D05-4126-8366-7A50AE5173A0}"/>
          </ac:grpSpMkLst>
        </pc:grpChg>
        <pc:grpChg chg="add mod">
          <ac:chgData name="JAN-ERIC" userId="5c4067d1-d7c2-4af1-a587-46c7537a7a3d" providerId="ADAL" clId="{BC645FBA-2E0B-4683-948F-9E90FEEBC858}" dt="2021-04-03T17:45:39.330" v="979" actId="408"/>
          <ac:grpSpMkLst>
            <pc:docMk/>
            <pc:sldMk cId="2153207030" sldId="277"/>
            <ac:grpSpMk id="37" creationId="{21A21BFF-030A-4A98-B90D-A49B49EFF13B}"/>
          </ac:grpSpMkLst>
        </pc:grpChg>
        <pc:grpChg chg="add mod">
          <ac:chgData name="JAN-ERIC" userId="5c4067d1-d7c2-4af1-a587-46c7537a7a3d" providerId="ADAL" clId="{BC645FBA-2E0B-4683-948F-9E90FEEBC858}" dt="2021-04-03T17:45:39.330" v="979" actId="408"/>
          <ac:grpSpMkLst>
            <pc:docMk/>
            <pc:sldMk cId="2153207030" sldId="277"/>
            <ac:grpSpMk id="38" creationId="{C8D32E26-C7E5-414B-8286-2FC2D00CC370}"/>
          </ac:grpSpMkLst>
        </pc:grpChg>
        <pc:grpChg chg="add mod">
          <ac:chgData name="JAN-ERIC" userId="5c4067d1-d7c2-4af1-a587-46c7537a7a3d" providerId="ADAL" clId="{BC645FBA-2E0B-4683-948F-9E90FEEBC858}" dt="2021-04-03T17:45:39.330" v="979" actId="408"/>
          <ac:grpSpMkLst>
            <pc:docMk/>
            <pc:sldMk cId="2153207030" sldId="277"/>
            <ac:grpSpMk id="39" creationId="{37238C40-46AD-4353-9B09-CF6BAE43B6BD}"/>
          </ac:grpSpMkLst>
        </pc:grpChg>
        <pc:picChg chg="del mod">
          <ac:chgData name="JAN-ERIC" userId="5c4067d1-d7c2-4af1-a587-46c7537a7a3d" providerId="ADAL" clId="{BC645FBA-2E0B-4683-948F-9E90FEEBC858}" dt="2021-04-02T08:34:32.873" v="694" actId="478"/>
          <ac:picMkLst>
            <pc:docMk/>
            <pc:sldMk cId="2153207030" sldId="277"/>
            <ac:picMk id="7" creationId="{650E4970-E818-438C-8061-C7F56204FCA1}"/>
          </ac:picMkLst>
        </pc:picChg>
        <pc:picChg chg="add mod">
          <ac:chgData name="JAN-ERIC" userId="5c4067d1-d7c2-4af1-a587-46c7537a7a3d" providerId="ADAL" clId="{BC645FBA-2E0B-4683-948F-9E90FEEBC858}" dt="2021-04-02T08:34:07.484" v="691" actId="164"/>
          <ac:picMkLst>
            <pc:docMk/>
            <pc:sldMk cId="2153207030" sldId="277"/>
            <ac:picMk id="14" creationId="{DB30190A-94D9-490C-A50F-19FCDDEB1690}"/>
          </ac:picMkLst>
        </pc:picChg>
        <pc:picChg chg="mod">
          <ac:chgData name="JAN-ERIC" userId="5c4067d1-d7c2-4af1-a587-46c7537a7a3d" providerId="ADAL" clId="{BC645FBA-2E0B-4683-948F-9E90FEEBC858}" dt="2021-04-02T08:33:40.735" v="685"/>
          <ac:picMkLst>
            <pc:docMk/>
            <pc:sldMk cId="2153207030" sldId="277"/>
            <ac:picMk id="17" creationId="{06924E03-DC3D-4D4C-9FD8-3AD0D12210D2}"/>
          </ac:picMkLst>
        </pc:picChg>
        <pc:picChg chg="mod">
          <ac:chgData name="JAN-ERIC" userId="5c4067d1-d7c2-4af1-a587-46c7537a7a3d" providerId="ADAL" clId="{BC645FBA-2E0B-4683-948F-9E90FEEBC858}" dt="2021-04-02T08:33:40.735" v="685"/>
          <ac:picMkLst>
            <pc:docMk/>
            <pc:sldMk cId="2153207030" sldId="277"/>
            <ac:picMk id="19" creationId="{1E03F775-9635-414C-8A89-E9747344C8EF}"/>
          </ac:picMkLst>
        </pc:picChg>
        <pc:picChg chg="mod">
          <ac:chgData name="JAN-ERIC" userId="5c4067d1-d7c2-4af1-a587-46c7537a7a3d" providerId="ADAL" clId="{BC645FBA-2E0B-4683-948F-9E90FEEBC858}" dt="2021-04-02T08:33:40.735" v="685"/>
          <ac:picMkLst>
            <pc:docMk/>
            <pc:sldMk cId="2153207030" sldId="277"/>
            <ac:picMk id="20" creationId="{01EB5D85-E72D-4EF3-A753-B65288032A08}"/>
          </ac:picMkLst>
        </pc:picChg>
        <pc:picChg chg="add mod">
          <ac:chgData name="JAN-ERIC" userId="5c4067d1-d7c2-4af1-a587-46c7537a7a3d" providerId="ADAL" clId="{BC645FBA-2E0B-4683-948F-9E90FEEBC858}" dt="2021-04-02T08:34:09.550" v="692" actId="164"/>
          <ac:picMkLst>
            <pc:docMk/>
            <pc:sldMk cId="2153207030" sldId="277"/>
            <ac:picMk id="21" creationId="{D04CC122-14BE-4210-85E6-B77F6919B4AB}"/>
          </ac:picMkLst>
        </pc:picChg>
        <pc:picChg chg="add mod">
          <ac:chgData name="JAN-ERIC" userId="5c4067d1-d7c2-4af1-a587-46c7537a7a3d" providerId="ADAL" clId="{BC645FBA-2E0B-4683-948F-9E90FEEBC858}" dt="2021-04-02T08:33:54.038" v="687" actId="164"/>
          <ac:picMkLst>
            <pc:docMk/>
            <pc:sldMk cId="2153207030" sldId="277"/>
            <ac:picMk id="22" creationId="{B00B1E20-9482-4990-84EE-A802D353435E}"/>
          </ac:picMkLst>
        </pc:picChg>
        <pc:picChg chg="add mod">
          <ac:chgData name="JAN-ERIC" userId="5c4067d1-d7c2-4af1-a587-46c7537a7a3d" providerId="ADAL" clId="{BC645FBA-2E0B-4683-948F-9E90FEEBC858}" dt="2021-04-02T08:34:00.716" v="688" actId="164"/>
          <ac:picMkLst>
            <pc:docMk/>
            <pc:sldMk cId="2153207030" sldId="277"/>
            <ac:picMk id="23" creationId="{7B3B704A-CA85-4413-A08C-861C209F5B9B}"/>
          </ac:picMkLst>
        </pc:picChg>
        <pc:cxnChg chg="add del mod">
          <ac:chgData name="JAN-ERIC" userId="5c4067d1-d7c2-4af1-a587-46c7537a7a3d" providerId="ADAL" clId="{BC645FBA-2E0B-4683-948F-9E90FEEBC858}" dt="2021-04-03T17:45:44.816" v="981" actId="478"/>
          <ac:cxnSpMkLst>
            <pc:docMk/>
            <pc:sldMk cId="2153207030" sldId="277"/>
            <ac:cxnSpMk id="40" creationId="{46C046C9-122B-4922-B923-79AECCF86C1B}"/>
          </ac:cxnSpMkLst>
        </pc:cxnChg>
        <pc:cxnChg chg="add del mod">
          <ac:chgData name="JAN-ERIC" userId="5c4067d1-d7c2-4af1-a587-46c7537a7a3d" providerId="ADAL" clId="{BC645FBA-2E0B-4683-948F-9E90FEEBC858}" dt="2021-04-03T17:45:42.811" v="980" actId="478"/>
          <ac:cxnSpMkLst>
            <pc:docMk/>
            <pc:sldMk cId="2153207030" sldId="277"/>
            <ac:cxnSpMk id="41" creationId="{6125ECB3-09A2-448C-8514-EA24ABCB6BEB}"/>
          </ac:cxnSpMkLst>
        </pc:cxnChg>
      </pc:sldChg>
      <pc:sldChg chg="modSp mod ord">
        <pc:chgData name="JAN-ERIC" userId="5c4067d1-d7c2-4af1-a587-46c7537a7a3d" providerId="ADAL" clId="{BC645FBA-2E0B-4683-948F-9E90FEEBC858}" dt="2021-04-03T17:46:36.193" v="1015"/>
        <pc:sldMkLst>
          <pc:docMk/>
          <pc:sldMk cId="247292715" sldId="278"/>
        </pc:sldMkLst>
        <pc:picChg chg="mod">
          <ac:chgData name="JAN-ERIC" userId="5c4067d1-d7c2-4af1-a587-46c7537a7a3d" providerId="ADAL" clId="{BC645FBA-2E0B-4683-948F-9E90FEEBC858}" dt="2021-04-02T06:32:47.449" v="663" actId="1076"/>
          <ac:picMkLst>
            <pc:docMk/>
            <pc:sldMk cId="247292715" sldId="278"/>
            <ac:picMk id="7" creationId="{B318C556-A303-4C52-A589-705F85863D43}"/>
          </ac:picMkLst>
        </pc:picChg>
      </pc:sldChg>
      <pc:sldChg chg="del">
        <pc:chgData name="JAN-ERIC" userId="5c4067d1-d7c2-4af1-a587-46c7537a7a3d" providerId="ADAL" clId="{BC645FBA-2E0B-4683-948F-9E90FEEBC858}" dt="2021-04-02T05:59:10.184" v="516" actId="47"/>
        <pc:sldMkLst>
          <pc:docMk/>
          <pc:sldMk cId="2242758603" sldId="286"/>
        </pc:sldMkLst>
      </pc:sldChg>
      <pc:sldChg chg="addSp delSp modSp add mod">
        <pc:chgData name="JAN-ERIC" userId="5c4067d1-d7c2-4af1-a587-46c7537a7a3d" providerId="ADAL" clId="{BC645FBA-2E0B-4683-948F-9E90FEEBC858}" dt="2021-04-03T17:43:58.787" v="973" actId="207"/>
        <pc:sldMkLst>
          <pc:docMk/>
          <pc:sldMk cId="3541145157" sldId="286"/>
        </pc:sldMkLst>
        <pc:spChg chg="mod">
          <ac:chgData name="JAN-ERIC" userId="5c4067d1-d7c2-4af1-a587-46c7537a7a3d" providerId="ADAL" clId="{BC645FBA-2E0B-4683-948F-9E90FEEBC858}" dt="2021-04-03T17:43:58.787" v="973" actId="207"/>
          <ac:spMkLst>
            <pc:docMk/>
            <pc:sldMk cId="3541145157" sldId="286"/>
            <ac:spMk id="3" creationId="{7F29C6BC-4069-A04C-863C-333C1BCE48D9}"/>
          </ac:spMkLst>
        </pc:spChg>
        <pc:spChg chg="add mod ord">
          <ac:chgData name="JAN-ERIC" userId="5c4067d1-d7c2-4af1-a587-46c7537a7a3d" providerId="ADAL" clId="{BC645FBA-2E0B-4683-948F-9E90FEEBC858}" dt="2021-04-03T17:43:35.861" v="970" actId="1076"/>
          <ac:spMkLst>
            <pc:docMk/>
            <pc:sldMk cId="3541145157" sldId="286"/>
            <ac:spMk id="6" creationId="{0F0B8AF8-581B-473F-A090-2EC9015BAA4F}"/>
          </ac:spMkLst>
        </pc:spChg>
        <pc:spChg chg="add mod">
          <ac:chgData name="JAN-ERIC" userId="5c4067d1-d7c2-4af1-a587-46c7537a7a3d" providerId="ADAL" clId="{BC645FBA-2E0B-4683-948F-9E90FEEBC858}" dt="2021-04-03T17:41:32.427" v="964"/>
          <ac:spMkLst>
            <pc:docMk/>
            <pc:sldMk cId="3541145157" sldId="286"/>
            <ac:spMk id="7" creationId="{1DDC7EDB-BB76-445E-B6E6-CD5D2ED94915}"/>
          </ac:spMkLst>
        </pc:spChg>
        <pc:picChg chg="add del mod">
          <ac:chgData name="JAN-ERIC" userId="5c4067d1-d7c2-4af1-a587-46c7537a7a3d" providerId="ADAL" clId="{BC645FBA-2E0B-4683-948F-9E90FEEBC858}" dt="2021-04-03T17:43:36.378" v="971"/>
          <ac:picMkLst>
            <pc:docMk/>
            <pc:sldMk cId="3541145157" sldId="286"/>
            <ac:picMk id="1026" creationId="{DBE510FF-84F7-4EDD-A115-11D922C39128}"/>
          </ac:picMkLst>
        </pc:picChg>
      </pc:sldChg>
      <pc:sldChg chg="addSp delSp modSp del mod">
        <pc:chgData name="JAN-ERIC" userId="5c4067d1-d7c2-4af1-a587-46c7537a7a3d" providerId="ADAL" clId="{BC645FBA-2E0B-4683-948F-9E90FEEBC858}" dt="2021-04-02T06:24:00.719" v="627" actId="47"/>
        <pc:sldMkLst>
          <pc:docMk/>
          <pc:sldMk cId="441666452" sldId="287"/>
        </pc:sldMkLst>
        <pc:spChg chg="mod topLvl">
          <ac:chgData name="JAN-ERIC" userId="5c4067d1-d7c2-4af1-a587-46c7537a7a3d" providerId="ADAL" clId="{BC645FBA-2E0B-4683-948F-9E90FEEBC858}" dt="2021-04-02T05:53:15.131" v="468" actId="164"/>
          <ac:spMkLst>
            <pc:docMk/>
            <pc:sldMk cId="441666452" sldId="287"/>
            <ac:spMk id="8" creationId="{FC5C3D5C-1AC4-914B-8C2D-B0DC4128C6D0}"/>
          </ac:spMkLst>
        </pc:spChg>
        <pc:spChg chg="mod topLvl">
          <ac:chgData name="JAN-ERIC" userId="5c4067d1-d7c2-4af1-a587-46c7537a7a3d" providerId="ADAL" clId="{BC645FBA-2E0B-4683-948F-9E90FEEBC858}" dt="2021-04-02T05:47:05.914" v="438" actId="164"/>
          <ac:spMkLst>
            <pc:docMk/>
            <pc:sldMk cId="441666452" sldId="287"/>
            <ac:spMk id="9" creationId="{892E9222-5923-E947-938B-68BE0AC7D2D0}"/>
          </ac:spMkLst>
        </pc:spChg>
        <pc:spChg chg="mod topLvl">
          <ac:chgData name="JAN-ERIC" userId="5c4067d1-d7c2-4af1-a587-46c7537a7a3d" providerId="ADAL" clId="{BC645FBA-2E0B-4683-948F-9E90FEEBC858}" dt="2021-04-02T05:47:05.914" v="438" actId="164"/>
          <ac:spMkLst>
            <pc:docMk/>
            <pc:sldMk cId="441666452" sldId="287"/>
            <ac:spMk id="10" creationId="{A09B3EB3-98B4-DF4C-8830-585690D51303}"/>
          </ac:spMkLst>
        </pc:spChg>
        <pc:spChg chg="del mod ord topLvl">
          <ac:chgData name="JAN-ERIC" userId="5c4067d1-d7c2-4af1-a587-46c7537a7a3d" providerId="ADAL" clId="{BC645FBA-2E0B-4683-948F-9E90FEEBC858}" dt="2021-04-02T05:49:09.772" v="450" actId="21"/>
          <ac:spMkLst>
            <pc:docMk/>
            <pc:sldMk cId="441666452" sldId="287"/>
            <ac:spMk id="15" creationId="{0A8C7ECC-6B6B-EF4E-9A57-02B27D5B6931}"/>
          </ac:spMkLst>
        </pc:spChg>
        <pc:spChg chg="add mod">
          <ac:chgData name="JAN-ERIC" userId="5c4067d1-d7c2-4af1-a587-46c7537a7a3d" providerId="ADAL" clId="{BC645FBA-2E0B-4683-948F-9E90FEEBC858}" dt="2021-04-02T05:48:48.002" v="449" actId="165"/>
          <ac:spMkLst>
            <pc:docMk/>
            <pc:sldMk cId="441666452" sldId="287"/>
            <ac:spMk id="19" creationId="{8BD606A3-7929-41B6-A7D6-1ED994DB43CB}"/>
          </ac:spMkLst>
        </pc:spChg>
        <pc:spChg chg="mod topLvl">
          <ac:chgData name="JAN-ERIC" userId="5c4067d1-d7c2-4af1-a587-46c7537a7a3d" providerId="ADAL" clId="{BC645FBA-2E0B-4683-948F-9E90FEEBC858}" dt="2021-04-02T05:52:57.546" v="462" actId="1076"/>
          <ac:spMkLst>
            <pc:docMk/>
            <pc:sldMk cId="441666452" sldId="287"/>
            <ac:spMk id="22" creationId="{F35212B4-2AA6-984B-8D74-9C0654C81F86}"/>
          </ac:spMkLst>
        </pc:spChg>
        <pc:spChg chg="del mod topLvl">
          <ac:chgData name="JAN-ERIC" userId="5c4067d1-d7c2-4af1-a587-46c7537a7a3d" providerId="ADAL" clId="{BC645FBA-2E0B-4683-948F-9E90FEEBC858}" dt="2021-04-02T05:49:09.772" v="450" actId="21"/>
          <ac:spMkLst>
            <pc:docMk/>
            <pc:sldMk cId="441666452" sldId="287"/>
            <ac:spMk id="23" creationId="{B8F79CB0-2C6F-3B41-A6C2-7B33F9EE3609}"/>
          </ac:spMkLst>
        </pc:spChg>
        <pc:spChg chg="del mod topLvl">
          <ac:chgData name="JAN-ERIC" userId="5c4067d1-d7c2-4af1-a587-46c7537a7a3d" providerId="ADAL" clId="{BC645FBA-2E0B-4683-948F-9E90FEEBC858}" dt="2021-04-02T05:52:23.289" v="458" actId="478"/>
          <ac:spMkLst>
            <pc:docMk/>
            <pc:sldMk cId="441666452" sldId="287"/>
            <ac:spMk id="24" creationId="{305350DD-86A1-F04F-ADA9-DDEC644FC548}"/>
          </ac:spMkLst>
        </pc:spChg>
        <pc:spChg chg="add">
          <ac:chgData name="JAN-ERIC" userId="5c4067d1-d7c2-4af1-a587-46c7537a7a3d" providerId="ADAL" clId="{BC645FBA-2E0B-4683-948F-9E90FEEBC858}" dt="2021-04-02T05:37:35.820" v="383"/>
          <ac:spMkLst>
            <pc:docMk/>
            <pc:sldMk cId="441666452" sldId="287"/>
            <ac:spMk id="25" creationId="{436F7E1E-C141-47F7-AFD7-4521633F0127}"/>
          </ac:spMkLst>
        </pc:spChg>
        <pc:spChg chg="add del mod">
          <ac:chgData name="JAN-ERIC" userId="5c4067d1-d7c2-4af1-a587-46c7537a7a3d" providerId="ADAL" clId="{BC645FBA-2E0B-4683-948F-9E90FEEBC858}" dt="2021-04-02T05:37:59.315" v="389" actId="478"/>
          <ac:spMkLst>
            <pc:docMk/>
            <pc:sldMk cId="441666452" sldId="287"/>
            <ac:spMk id="26" creationId="{386F6281-FFDE-4C81-8649-5D610DE77EB7}"/>
          </ac:spMkLst>
        </pc:spChg>
        <pc:spChg chg="del mod topLvl">
          <ac:chgData name="JAN-ERIC" userId="5c4067d1-d7c2-4af1-a587-46c7537a7a3d" providerId="ADAL" clId="{BC645FBA-2E0B-4683-948F-9E90FEEBC858}" dt="2021-04-02T05:52:22.306" v="457" actId="478"/>
          <ac:spMkLst>
            <pc:docMk/>
            <pc:sldMk cId="441666452" sldId="287"/>
            <ac:spMk id="27" creationId="{E1EEDC3C-C72F-9F44-BC3A-579F53CB0B9A}"/>
          </ac:spMkLst>
        </pc:spChg>
        <pc:spChg chg="mod topLvl">
          <ac:chgData name="JAN-ERIC" userId="5c4067d1-d7c2-4af1-a587-46c7537a7a3d" providerId="ADAL" clId="{BC645FBA-2E0B-4683-948F-9E90FEEBC858}" dt="2021-04-02T05:52:58.836" v="463" actId="1076"/>
          <ac:spMkLst>
            <pc:docMk/>
            <pc:sldMk cId="441666452" sldId="287"/>
            <ac:spMk id="28" creationId="{230DCE5E-D204-D042-A077-7631764E351D}"/>
          </ac:spMkLst>
        </pc:spChg>
        <pc:spChg chg="mod topLvl">
          <ac:chgData name="JAN-ERIC" userId="5c4067d1-d7c2-4af1-a587-46c7537a7a3d" providerId="ADAL" clId="{BC645FBA-2E0B-4683-948F-9E90FEEBC858}" dt="2021-04-02T05:53:00.564" v="464" actId="1076"/>
          <ac:spMkLst>
            <pc:docMk/>
            <pc:sldMk cId="441666452" sldId="287"/>
            <ac:spMk id="29" creationId="{10952577-97D7-F74B-BC01-0C70FEA53EE5}"/>
          </ac:spMkLst>
        </pc:spChg>
        <pc:spChg chg="mod topLvl">
          <ac:chgData name="JAN-ERIC" userId="5c4067d1-d7c2-4af1-a587-46c7537a7a3d" providerId="ADAL" clId="{BC645FBA-2E0B-4683-948F-9E90FEEBC858}" dt="2021-04-02T06:01:45.548" v="542" actId="1076"/>
          <ac:spMkLst>
            <pc:docMk/>
            <pc:sldMk cId="441666452" sldId="287"/>
            <ac:spMk id="30" creationId="{4F25FFBD-79AE-6F42-A21E-88296E331957}"/>
          </ac:spMkLst>
        </pc:spChg>
        <pc:spChg chg="mod topLvl">
          <ac:chgData name="JAN-ERIC" userId="5c4067d1-d7c2-4af1-a587-46c7537a7a3d" providerId="ADAL" clId="{BC645FBA-2E0B-4683-948F-9E90FEEBC858}" dt="2021-04-02T06:02:16.648" v="548" actId="1076"/>
          <ac:spMkLst>
            <pc:docMk/>
            <pc:sldMk cId="441666452" sldId="287"/>
            <ac:spMk id="31" creationId="{71D16980-8AAC-5A4B-B810-BED26B464EBA}"/>
          </ac:spMkLst>
        </pc:spChg>
        <pc:spChg chg="mod topLvl">
          <ac:chgData name="JAN-ERIC" userId="5c4067d1-d7c2-4af1-a587-46c7537a7a3d" providerId="ADAL" clId="{BC645FBA-2E0B-4683-948F-9E90FEEBC858}" dt="2021-04-02T05:53:15.131" v="468" actId="164"/>
          <ac:spMkLst>
            <pc:docMk/>
            <pc:sldMk cId="441666452" sldId="287"/>
            <ac:spMk id="42" creationId="{6250BC62-C71D-5B4D-8BDF-2358797E2245}"/>
          </ac:spMkLst>
        </pc:spChg>
        <pc:spChg chg="mod topLvl">
          <ac:chgData name="JAN-ERIC" userId="5c4067d1-d7c2-4af1-a587-46c7537a7a3d" providerId="ADAL" clId="{BC645FBA-2E0B-4683-948F-9E90FEEBC858}" dt="2021-04-02T05:53:19.896" v="469" actId="164"/>
          <ac:spMkLst>
            <pc:docMk/>
            <pc:sldMk cId="441666452" sldId="287"/>
            <ac:spMk id="43" creationId="{77380BBB-06BD-9244-96C8-67F6B2D12F4C}"/>
          </ac:spMkLst>
        </pc:spChg>
        <pc:spChg chg="mod topLvl">
          <ac:chgData name="JAN-ERIC" userId="5c4067d1-d7c2-4af1-a587-46c7537a7a3d" providerId="ADAL" clId="{BC645FBA-2E0B-4683-948F-9E90FEEBC858}" dt="2021-04-02T05:53:23.171" v="470" actId="164"/>
          <ac:spMkLst>
            <pc:docMk/>
            <pc:sldMk cId="441666452" sldId="287"/>
            <ac:spMk id="44" creationId="{EDD38037-A598-ED4D-ACB5-EB899D7FD98A}"/>
          </ac:spMkLst>
        </pc:spChg>
        <pc:spChg chg="mod">
          <ac:chgData name="JAN-ERIC" userId="5c4067d1-d7c2-4af1-a587-46c7537a7a3d" providerId="ADAL" clId="{BC645FBA-2E0B-4683-948F-9E90FEEBC858}" dt="2021-04-02T05:50:01.675" v="451"/>
          <ac:spMkLst>
            <pc:docMk/>
            <pc:sldMk cId="441666452" sldId="287"/>
            <ac:spMk id="48" creationId="{CE0456D3-E5C3-484E-98C6-C2AF6070193B}"/>
          </ac:spMkLst>
        </pc:spChg>
        <pc:spChg chg="mod">
          <ac:chgData name="JAN-ERIC" userId="5c4067d1-d7c2-4af1-a587-46c7537a7a3d" providerId="ADAL" clId="{BC645FBA-2E0B-4683-948F-9E90FEEBC858}" dt="2021-04-02T05:50:01.675" v="451"/>
          <ac:spMkLst>
            <pc:docMk/>
            <pc:sldMk cId="441666452" sldId="287"/>
            <ac:spMk id="49" creationId="{0040F771-A5E5-43FF-B399-9204E958A959}"/>
          </ac:spMkLst>
        </pc:spChg>
        <pc:spChg chg="mod">
          <ac:chgData name="JAN-ERIC" userId="5c4067d1-d7c2-4af1-a587-46c7537a7a3d" providerId="ADAL" clId="{BC645FBA-2E0B-4683-948F-9E90FEEBC858}" dt="2021-04-02T05:50:01.675" v="451"/>
          <ac:spMkLst>
            <pc:docMk/>
            <pc:sldMk cId="441666452" sldId="287"/>
            <ac:spMk id="54" creationId="{587904DB-77FB-4898-A8DB-67404AE5DE37}"/>
          </ac:spMkLst>
        </pc:spChg>
        <pc:spChg chg="add mod">
          <ac:chgData name="JAN-ERIC" userId="5c4067d1-d7c2-4af1-a587-46c7537a7a3d" providerId="ADAL" clId="{BC645FBA-2E0B-4683-948F-9E90FEEBC858}" dt="2021-04-02T05:52:27.997" v="460" actId="164"/>
          <ac:spMkLst>
            <pc:docMk/>
            <pc:sldMk cId="441666452" sldId="287"/>
            <ac:spMk id="55" creationId="{B26A1E3C-E9AF-424A-A2C5-4C0362ADD09A}"/>
          </ac:spMkLst>
        </pc:spChg>
        <pc:spChg chg="add mod">
          <ac:chgData name="JAN-ERIC" userId="5c4067d1-d7c2-4af1-a587-46c7537a7a3d" providerId="ADAL" clId="{BC645FBA-2E0B-4683-948F-9E90FEEBC858}" dt="2021-04-02T05:52:27.997" v="460" actId="164"/>
          <ac:spMkLst>
            <pc:docMk/>
            <pc:sldMk cId="441666452" sldId="287"/>
            <ac:spMk id="56" creationId="{9D2A261C-4A2C-45D4-982D-08EB67289016}"/>
          </ac:spMkLst>
        </pc:spChg>
        <pc:grpChg chg="add del mod">
          <ac:chgData name="JAN-ERIC" userId="5c4067d1-d7c2-4af1-a587-46c7537a7a3d" providerId="ADAL" clId="{BC645FBA-2E0B-4683-948F-9E90FEEBC858}" dt="2021-04-02T05:43:44.680" v="409" actId="165"/>
          <ac:grpSpMkLst>
            <pc:docMk/>
            <pc:sldMk cId="441666452" sldId="287"/>
            <ac:grpSpMk id="11" creationId="{624A66AF-85D1-4807-9D40-3D58F56D990A}"/>
          </ac:grpSpMkLst>
        </pc:grpChg>
        <pc:grpChg chg="add del mod topLvl">
          <ac:chgData name="JAN-ERIC" userId="5c4067d1-d7c2-4af1-a587-46c7537a7a3d" providerId="ADAL" clId="{BC645FBA-2E0B-4683-948F-9E90FEEBC858}" dt="2021-04-02T05:47:52.735" v="440" actId="165"/>
          <ac:grpSpMkLst>
            <pc:docMk/>
            <pc:sldMk cId="441666452" sldId="287"/>
            <ac:grpSpMk id="12" creationId="{7AD68FB4-2343-4811-BB3D-D05F28B2ED8E}"/>
          </ac:grpSpMkLst>
        </pc:grpChg>
        <pc:grpChg chg="add del mod topLvl">
          <ac:chgData name="JAN-ERIC" userId="5c4067d1-d7c2-4af1-a587-46c7537a7a3d" providerId="ADAL" clId="{BC645FBA-2E0B-4683-948F-9E90FEEBC858}" dt="2021-04-02T05:50:26.486" v="454" actId="165"/>
          <ac:grpSpMkLst>
            <pc:docMk/>
            <pc:sldMk cId="441666452" sldId="287"/>
            <ac:grpSpMk id="13" creationId="{D5C25608-3874-4C76-91C3-1B0A02C06D19}"/>
          </ac:grpSpMkLst>
        </pc:grpChg>
        <pc:grpChg chg="add mod">
          <ac:chgData name="JAN-ERIC" userId="5c4067d1-d7c2-4af1-a587-46c7537a7a3d" providerId="ADAL" clId="{BC645FBA-2E0B-4683-948F-9E90FEEBC858}" dt="2021-04-02T05:48:48.002" v="449" actId="165"/>
          <ac:grpSpMkLst>
            <pc:docMk/>
            <pc:sldMk cId="441666452" sldId="287"/>
            <ac:grpSpMk id="20" creationId="{A8896E42-6E42-4B7B-8A6F-3FE8CE1AB280}"/>
          </ac:grpSpMkLst>
        </pc:grpChg>
        <pc:grpChg chg="add del mod topLvl">
          <ac:chgData name="JAN-ERIC" userId="5c4067d1-d7c2-4af1-a587-46c7537a7a3d" providerId="ADAL" clId="{BC645FBA-2E0B-4683-948F-9E90FEEBC858}" dt="2021-04-02T05:49:09.772" v="450" actId="21"/>
          <ac:grpSpMkLst>
            <pc:docMk/>
            <pc:sldMk cId="441666452" sldId="287"/>
            <ac:grpSpMk id="21" creationId="{96965269-89ED-4159-89C0-12948DB1B4CA}"/>
          </ac:grpSpMkLst>
        </pc:grpChg>
        <pc:grpChg chg="del mod topLvl">
          <ac:chgData name="JAN-ERIC" userId="5c4067d1-d7c2-4af1-a587-46c7537a7a3d" providerId="ADAL" clId="{BC645FBA-2E0B-4683-948F-9E90FEEBC858}" dt="2021-04-02T05:46:34.089" v="436" actId="165"/>
          <ac:grpSpMkLst>
            <pc:docMk/>
            <pc:sldMk cId="441666452" sldId="287"/>
            <ac:grpSpMk id="32" creationId="{F7A5EB27-22B7-E24B-BA1C-D7C0381FD9B1}"/>
          </ac:grpSpMkLst>
        </pc:grpChg>
        <pc:grpChg chg="del mod topLvl">
          <ac:chgData name="JAN-ERIC" userId="5c4067d1-d7c2-4af1-a587-46c7537a7a3d" providerId="ADAL" clId="{BC645FBA-2E0B-4683-948F-9E90FEEBC858}" dt="2021-04-02T05:47:54.063" v="441" actId="165"/>
          <ac:grpSpMkLst>
            <pc:docMk/>
            <pc:sldMk cId="441666452" sldId="287"/>
            <ac:grpSpMk id="34" creationId="{6E36225A-A54F-B14E-B7FB-90D86E159ACE}"/>
          </ac:grpSpMkLst>
        </pc:grpChg>
        <pc:grpChg chg="del mod topLvl">
          <ac:chgData name="JAN-ERIC" userId="5c4067d1-d7c2-4af1-a587-46c7537a7a3d" providerId="ADAL" clId="{BC645FBA-2E0B-4683-948F-9E90FEEBC858}" dt="2021-04-02T05:50:29.427" v="455" actId="165"/>
          <ac:grpSpMkLst>
            <pc:docMk/>
            <pc:sldMk cId="441666452" sldId="287"/>
            <ac:grpSpMk id="35" creationId="{C6067A6C-272D-D34E-AFB8-890B950C585F}"/>
          </ac:grpSpMkLst>
        </pc:grpChg>
        <pc:grpChg chg="add del mod">
          <ac:chgData name="JAN-ERIC" userId="5c4067d1-d7c2-4af1-a587-46c7537a7a3d" providerId="ADAL" clId="{BC645FBA-2E0B-4683-948F-9E90FEEBC858}" dt="2021-04-02T05:47:21.430" v="439" actId="165"/>
          <ac:grpSpMkLst>
            <pc:docMk/>
            <pc:sldMk cId="441666452" sldId="287"/>
            <ac:grpSpMk id="38" creationId="{001EDF8E-6BE5-4ACA-8DC0-DC70916FAE27}"/>
          </ac:grpSpMkLst>
        </pc:grpChg>
        <pc:grpChg chg="add del mod">
          <ac:chgData name="JAN-ERIC" userId="5c4067d1-d7c2-4af1-a587-46c7537a7a3d" providerId="ADAL" clId="{BC645FBA-2E0B-4683-948F-9E90FEEBC858}" dt="2021-04-02T05:50:11.168" v="453" actId="165"/>
          <ac:grpSpMkLst>
            <pc:docMk/>
            <pc:sldMk cId="441666452" sldId="287"/>
            <ac:grpSpMk id="40" creationId="{57EFE19E-7D6F-42D2-A8EB-EE209D7E5D58}"/>
          </ac:grpSpMkLst>
        </pc:grpChg>
        <pc:grpChg chg="add mod">
          <ac:chgData name="JAN-ERIC" userId="5c4067d1-d7c2-4af1-a587-46c7537a7a3d" providerId="ADAL" clId="{BC645FBA-2E0B-4683-948F-9E90FEEBC858}" dt="2021-04-02T05:47:05.914" v="438" actId="164"/>
          <ac:grpSpMkLst>
            <pc:docMk/>
            <pc:sldMk cId="441666452" sldId="287"/>
            <ac:grpSpMk id="45" creationId="{4F00C463-3253-42F5-B4D3-346409DFBF06}"/>
          </ac:grpSpMkLst>
        </pc:grpChg>
        <pc:grpChg chg="add del mod ord">
          <ac:chgData name="JAN-ERIC" userId="5c4067d1-d7c2-4af1-a587-46c7537a7a3d" providerId="ADAL" clId="{BC645FBA-2E0B-4683-948F-9E90FEEBC858}" dt="2021-04-02T05:48:48.002" v="449" actId="165"/>
          <ac:grpSpMkLst>
            <pc:docMk/>
            <pc:sldMk cId="441666452" sldId="287"/>
            <ac:grpSpMk id="46" creationId="{8BA034DB-814D-4EFE-B437-D0584AEE5CEB}"/>
          </ac:grpSpMkLst>
        </pc:grpChg>
        <pc:grpChg chg="add mod">
          <ac:chgData name="JAN-ERIC" userId="5c4067d1-d7c2-4af1-a587-46c7537a7a3d" providerId="ADAL" clId="{BC645FBA-2E0B-4683-948F-9E90FEEBC858}" dt="2021-04-02T05:50:06.546" v="452" actId="1076"/>
          <ac:grpSpMkLst>
            <pc:docMk/>
            <pc:sldMk cId="441666452" sldId="287"/>
            <ac:grpSpMk id="47" creationId="{9C1A01DC-AAFF-4CAC-8B06-8CA1EEBC0F1D}"/>
          </ac:grpSpMkLst>
        </pc:grpChg>
        <pc:grpChg chg="mod">
          <ac:chgData name="JAN-ERIC" userId="5c4067d1-d7c2-4af1-a587-46c7537a7a3d" providerId="ADAL" clId="{BC645FBA-2E0B-4683-948F-9E90FEEBC858}" dt="2021-04-02T05:50:01.675" v="451"/>
          <ac:grpSpMkLst>
            <pc:docMk/>
            <pc:sldMk cId="441666452" sldId="287"/>
            <ac:grpSpMk id="50" creationId="{32F22620-496E-4DEA-8B7A-A5B2D966CE88}"/>
          </ac:grpSpMkLst>
        </pc:grpChg>
        <pc:grpChg chg="mod">
          <ac:chgData name="JAN-ERIC" userId="5c4067d1-d7c2-4af1-a587-46c7537a7a3d" providerId="ADAL" clId="{BC645FBA-2E0B-4683-948F-9E90FEEBC858}" dt="2021-04-02T05:50:01.675" v="451"/>
          <ac:grpSpMkLst>
            <pc:docMk/>
            <pc:sldMk cId="441666452" sldId="287"/>
            <ac:grpSpMk id="51" creationId="{6AFE0BA3-AA02-41A3-9EEF-7E46C40B795B}"/>
          </ac:grpSpMkLst>
        </pc:grpChg>
        <pc:grpChg chg="add mod">
          <ac:chgData name="JAN-ERIC" userId="5c4067d1-d7c2-4af1-a587-46c7537a7a3d" providerId="ADAL" clId="{BC645FBA-2E0B-4683-948F-9E90FEEBC858}" dt="2021-04-02T05:52:33.738" v="461" actId="1076"/>
          <ac:grpSpMkLst>
            <pc:docMk/>
            <pc:sldMk cId="441666452" sldId="287"/>
            <ac:grpSpMk id="58" creationId="{E5FE2E89-6EA2-44D1-98B9-94F53773F867}"/>
          </ac:grpSpMkLst>
        </pc:grpChg>
        <pc:grpChg chg="add mod">
          <ac:chgData name="JAN-ERIC" userId="5c4067d1-d7c2-4af1-a587-46c7537a7a3d" providerId="ADAL" clId="{BC645FBA-2E0B-4683-948F-9E90FEEBC858}" dt="2021-04-02T06:01:02.621" v="535" actId="1076"/>
          <ac:grpSpMkLst>
            <pc:docMk/>
            <pc:sldMk cId="441666452" sldId="287"/>
            <ac:grpSpMk id="59" creationId="{B97AF0B3-C345-41A0-98FD-83BA943BDB23}"/>
          </ac:grpSpMkLst>
        </pc:grpChg>
        <pc:grpChg chg="add mod">
          <ac:chgData name="JAN-ERIC" userId="5c4067d1-d7c2-4af1-a587-46c7537a7a3d" providerId="ADAL" clId="{BC645FBA-2E0B-4683-948F-9E90FEEBC858}" dt="2021-04-02T05:53:19.896" v="469" actId="164"/>
          <ac:grpSpMkLst>
            <pc:docMk/>
            <pc:sldMk cId="441666452" sldId="287"/>
            <ac:grpSpMk id="60" creationId="{29A4406A-9A99-4FA5-AFBE-B75548239AEE}"/>
          </ac:grpSpMkLst>
        </pc:grpChg>
        <pc:grpChg chg="add mod">
          <ac:chgData name="JAN-ERIC" userId="5c4067d1-d7c2-4af1-a587-46c7537a7a3d" providerId="ADAL" clId="{BC645FBA-2E0B-4683-948F-9E90FEEBC858}" dt="2021-04-02T05:53:23.171" v="470" actId="164"/>
          <ac:grpSpMkLst>
            <pc:docMk/>
            <pc:sldMk cId="441666452" sldId="287"/>
            <ac:grpSpMk id="61" creationId="{A3C539C5-B443-4243-AEBD-B56880F8FB41}"/>
          </ac:grpSpMkLst>
        </pc:grpChg>
        <pc:picChg chg="add mod topLvl">
          <ac:chgData name="JAN-ERIC" userId="5c4067d1-d7c2-4af1-a587-46c7537a7a3d" providerId="ADAL" clId="{BC645FBA-2E0B-4683-948F-9E90FEEBC858}" dt="2021-04-02T05:47:05.914" v="438" actId="164"/>
          <ac:picMkLst>
            <pc:docMk/>
            <pc:sldMk cId="441666452" sldId="287"/>
            <ac:picMk id="7" creationId="{823BB8DA-1C0D-41B1-A236-363C85F50EE9}"/>
          </ac:picMkLst>
        </pc:picChg>
        <pc:picChg chg="add mod ord">
          <ac:chgData name="JAN-ERIC" userId="5c4067d1-d7c2-4af1-a587-46c7537a7a3d" providerId="ADAL" clId="{BC645FBA-2E0B-4683-948F-9E90FEEBC858}" dt="2021-04-02T05:48:48.002" v="449" actId="165"/>
          <ac:picMkLst>
            <pc:docMk/>
            <pc:sldMk cId="441666452" sldId="287"/>
            <ac:picMk id="16" creationId="{6C9514A1-7C7D-45FA-90B6-9B2854FB04D0}"/>
          </ac:picMkLst>
        </pc:picChg>
        <pc:picChg chg="add mod">
          <ac:chgData name="JAN-ERIC" userId="5c4067d1-d7c2-4af1-a587-46c7537a7a3d" providerId="ADAL" clId="{BC645FBA-2E0B-4683-948F-9E90FEEBC858}" dt="2021-04-02T05:48:48.002" v="449" actId="165"/>
          <ac:picMkLst>
            <pc:docMk/>
            <pc:sldMk cId="441666452" sldId="287"/>
            <ac:picMk id="18" creationId="{B727939C-4CFE-4828-A490-6DFEA49BB316}"/>
          </ac:picMkLst>
        </pc:picChg>
        <pc:picChg chg="add del mod topLvl">
          <ac:chgData name="JAN-ERIC" userId="5c4067d1-d7c2-4af1-a587-46c7537a7a3d" providerId="ADAL" clId="{BC645FBA-2E0B-4683-948F-9E90FEEBC858}" dt="2021-04-02T05:52:21.331" v="456" actId="478"/>
          <ac:picMkLst>
            <pc:docMk/>
            <pc:sldMk cId="441666452" sldId="287"/>
            <ac:picMk id="36" creationId="{CED58008-C30F-4546-99AB-FE2E7E81D85A}"/>
          </ac:picMkLst>
        </pc:picChg>
        <pc:picChg chg="del">
          <ac:chgData name="JAN-ERIC" userId="5c4067d1-d7c2-4af1-a587-46c7537a7a3d" providerId="ADAL" clId="{BC645FBA-2E0B-4683-948F-9E90FEEBC858}" dt="2021-04-02T05:26:26.397" v="53" actId="478"/>
          <ac:picMkLst>
            <pc:docMk/>
            <pc:sldMk cId="441666452" sldId="287"/>
            <ac:picMk id="37" creationId="{71015235-0903-714B-B071-A5BFFB29ADAD}"/>
          </ac:picMkLst>
        </pc:picChg>
        <pc:picChg chg="del mod">
          <ac:chgData name="JAN-ERIC" userId="5c4067d1-d7c2-4af1-a587-46c7537a7a3d" providerId="ADAL" clId="{BC645FBA-2E0B-4683-948F-9E90FEEBC858}" dt="2021-04-02T05:32:08.536" v="337" actId="478"/>
          <ac:picMkLst>
            <pc:docMk/>
            <pc:sldMk cId="441666452" sldId="287"/>
            <ac:picMk id="39" creationId="{2814D715-54E9-A340-84E3-B1540DF2876A}"/>
          </ac:picMkLst>
        </pc:picChg>
        <pc:picChg chg="del mod">
          <ac:chgData name="JAN-ERIC" userId="5c4067d1-d7c2-4af1-a587-46c7537a7a3d" providerId="ADAL" clId="{BC645FBA-2E0B-4683-948F-9E90FEEBC858}" dt="2021-04-02T05:41:06.029" v="392" actId="478"/>
          <ac:picMkLst>
            <pc:docMk/>
            <pc:sldMk cId="441666452" sldId="287"/>
            <ac:picMk id="41" creationId="{4B61176E-3F31-1649-9C3F-0DD0D411E373}"/>
          </ac:picMkLst>
        </pc:picChg>
        <pc:picChg chg="mod">
          <ac:chgData name="JAN-ERIC" userId="5c4067d1-d7c2-4af1-a587-46c7537a7a3d" providerId="ADAL" clId="{BC645FBA-2E0B-4683-948F-9E90FEEBC858}" dt="2021-04-02T05:50:01.675" v="451"/>
          <ac:picMkLst>
            <pc:docMk/>
            <pc:sldMk cId="441666452" sldId="287"/>
            <ac:picMk id="52" creationId="{4DD3643E-013A-462A-91D1-D41397104C1A}"/>
          </ac:picMkLst>
        </pc:picChg>
        <pc:picChg chg="mod">
          <ac:chgData name="JAN-ERIC" userId="5c4067d1-d7c2-4af1-a587-46c7537a7a3d" providerId="ADAL" clId="{BC645FBA-2E0B-4683-948F-9E90FEEBC858}" dt="2021-04-02T05:50:01.675" v="451"/>
          <ac:picMkLst>
            <pc:docMk/>
            <pc:sldMk cId="441666452" sldId="287"/>
            <ac:picMk id="53" creationId="{B12F421C-5B13-44A4-A776-18A5A6E47965}"/>
          </ac:picMkLst>
        </pc:picChg>
        <pc:picChg chg="add mod">
          <ac:chgData name="JAN-ERIC" userId="5c4067d1-d7c2-4af1-a587-46c7537a7a3d" providerId="ADAL" clId="{BC645FBA-2E0B-4683-948F-9E90FEEBC858}" dt="2021-04-02T05:52:27.997" v="460" actId="164"/>
          <ac:picMkLst>
            <pc:docMk/>
            <pc:sldMk cId="441666452" sldId="287"/>
            <ac:picMk id="57" creationId="{A634B1E3-68FE-4131-932C-CC68E66A995B}"/>
          </ac:picMkLst>
        </pc:picChg>
      </pc:sldChg>
      <pc:sldChg chg="addSp delSp modSp new del">
        <pc:chgData name="JAN-ERIC" userId="5c4067d1-d7c2-4af1-a587-46c7537a7a3d" providerId="ADAL" clId="{BC645FBA-2E0B-4683-948F-9E90FEEBC858}" dt="2021-04-02T06:18:37.100" v="606" actId="2696"/>
        <pc:sldMkLst>
          <pc:docMk/>
          <pc:sldMk cId="3574401531" sldId="288"/>
        </pc:sldMkLst>
        <pc:picChg chg="add mod">
          <ac:chgData name="JAN-ERIC" userId="5c4067d1-d7c2-4af1-a587-46c7537a7a3d" providerId="ADAL" clId="{BC645FBA-2E0B-4683-948F-9E90FEEBC858}" dt="2021-04-02T06:07:13.089" v="563" actId="1076"/>
          <ac:picMkLst>
            <pc:docMk/>
            <pc:sldMk cId="3574401531" sldId="288"/>
            <ac:picMk id="2050" creationId="{D6C1F413-CA27-4D20-BF75-0007C349967B}"/>
          </ac:picMkLst>
        </pc:picChg>
        <pc:picChg chg="add del mod">
          <ac:chgData name="JAN-ERIC" userId="5c4067d1-d7c2-4af1-a587-46c7537a7a3d" providerId="ADAL" clId="{BC645FBA-2E0B-4683-948F-9E90FEEBC858}" dt="2021-04-02T06:07:41.750" v="565" actId="478"/>
          <ac:picMkLst>
            <pc:docMk/>
            <pc:sldMk cId="3574401531" sldId="288"/>
            <ac:picMk id="2052" creationId="{D33845D1-5422-4608-9110-A836970B8126}"/>
          </ac:picMkLst>
        </pc:picChg>
        <pc:picChg chg="add mod">
          <ac:chgData name="JAN-ERIC" userId="5c4067d1-d7c2-4af1-a587-46c7537a7a3d" providerId="ADAL" clId="{BC645FBA-2E0B-4683-948F-9E90FEEBC858}" dt="2021-04-02T06:07:46.416" v="567" actId="1076"/>
          <ac:picMkLst>
            <pc:docMk/>
            <pc:sldMk cId="3574401531" sldId="288"/>
            <ac:picMk id="2054" creationId="{4CC4F2FA-527B-4C5C-83F3-EE80D66E9506}"/>
          </ac:picMkLst>
        </pc:picChg>
        <pc:picChg chg="add mod">
          <ac:chgData name="JAN-ERIC" userId="5c4067d1-d7c2-4af1-a587-46c7537a7a3d" providerId="ADAL" clId="{BC645FBA-2E0B-4683-948F-9E90FEEBC858}" dt="2021-04-02T06:08:27.037" v="569" actId="1076"/>
          <ac:picMkLst>
            <pc:docMk/>
            <pc:sldMk cId="3574401531" sldId="288"/>
            <ac:picMk id="2056" creationId="{BA3F3A14-31FA-449E-B82D-95C210965B3B}"/>
          </ac:picMkLst>
        </pc:picChg>
        <pc:picChg chg="add mod">
          <ac:chgData name="JAN-ERIC" userId="5c4067d1-d7c2-4af1-a587-46c7537a7a3d" providerId="ADAL" clId="{BC645FBA-2E0B-4683-948F-9E90FEEBC858}" dt="2021-04-02T06:09:00.836" v="571" actId="1076"/>
          <ac:picMkLst>
            <pc:docMk/>
            <pc:sldMk cId="3574401531" sldId="288"/>
            <ac:picMk id="2058" creationId="{6A28B4E7-42F6-48BF-9AE9-00E5FF06C59B}"/>
          </ac:picMkLst>
        </pc:picChg>
        <pc:picChg chg="add">
          <ac:chgData name="JAN-ERIC" userId="5c4067d1-d7c2-4af1-a587-46c7537a7a3d" providerId="ADAL" clId="{BC645FBA-2E0B-4683-948F-9E90FEEBC858}" dt="2021-04-02T06:09:16.722" v="572"/>
          <ac:picMkLst>
            <pc:docMk/>
            <pc:sldMk cId="3574401531" sldId="288"/>
            <ac:picMk id="2060" creationId="{9858A5E8-8CAA-4577-B33B-87C99CF1BB12}"/>
          </ac:picMkLst>
        </pc:picChg>
      </pc:sldChg>
    </pc:docChg>
  </pc:docChgLst>
  <pc:docChgLst>
    <pc:chgData name="JANINA BAAL" userId="cb85b5e8-96b7-486e-abc9-746e3a246fca" providerId="ADAL" clId="{7FA4A527-B07A-42F1-A28C-018AE026ED72}"/>
    <pc:docChg chg="undo custSel addSld delSld modSld modMainMaster modSection">
      <pc:chgData name="JANINA BAAL" userId="cb85b5e8-96b7-486e-abc9-746e3a246fca" providerId="ADAL" clId="{7FA4A527-B07A-42F1-A28C-018AE026ED72}" dt="2021-04-05T19:38:40.901" v="1202"/>
      <pc:docMkLst>
        <pc:docMk/>
      </pc:docMkLst>
      <pc:sldChg chg="addSp modSp mod">
        <pc:chgData name="JANINA BAAL" userId="cb85b5e8-96b7-486e-abc9-746e3a246fca" providerId="ADAL" clId="{7FA4A527-B07A-42F1-A28C-018AE026ED72}" dt="2021-04-05T19:36:13.918" v="850"/>
        <pc:sldMkLst>
          <pc:docMk/>
          <pc:sldMk cId="1891963241" sldId="265"/>
        </pc:sldMkLst>
        <pc:spChg chg="mod">
          <ac:chgData name="JANINA BAAL" userId="cb85b5e8-96b7-486e-abc9-746e3a246fca" providerId="ADAL" clId="{7FA4A527-B07A-42F1-A28C-018AE026ED72}" dt="2021-04-05T19:33:20.765" v="602" actId="1076"/>
          <ac:spMkLst>
            <pc:docMk/>
            <pc:sldMk cId="1891963241" sldId="265"/>
            <ac:spMk id="2" creationId="{37D00F05-316C-492D-A7B0-33C487B007D9}"/>
          </ac:spMkLst>
        </pc:spChg>
        <pc:spChg chg="add mod">
          <ac:chgData name="JANINA BAAL" userId="cb85b5e8-96b7-486e-abc9-746e3a246fca" providerId="ADAL" clId="{7FA4A527-B07A-42F1-A28C-018AE026ED72}" dt="2021-04-05T19:33:17.736" v="601"/>
          <ac:spMkLst>
            <pc:docMk/>
            <pc:sldMk cId="1891963241" sldId="265"/>
            <ac:spMk id="39" creationId="{6B0D6270-2079-4363-A84B-7BCDF39E279F}"/>
          </ac:spMkLst>
        </pc:spChg>
        <pc:spChg chg="add mod">
          <ac:chgData name="JANINA BAAL" userId="cb85b5e8-96b7-486e-abc9-746e3a246fca" providerId="ADAL" clId="{7FA4A527-B07A-42F1-A28C-018AE026ED72}" dt="2021-04-05T19:33:17.736" v="601"/>
          <ac:spMkLst>
            <pc:docMk/>
            <pc:sldMk cId="1891963241" sldId="265"/>
            <ac:spMk id="40" creationId="{625EE4DF-1242-46CA-941C-E183F7D2D73F}"/>
          </ac:spMkLst>
        </pc:spChg>
        <pc:spChg chg="add mod">
          <ac:chgData name="JANINA BAAL" userId="cb85b5e8-96b7-486e-abc9-746e3a246fca" providerId="ADAL" clId="{7FA4A527-B07A-42F1-A28C-018AE026ED72}" dt="2021-04-05T19:36:13.918" v="850"/>
          <ac:spMkLst>
            <pc:docMk/>
            <pc:sldMk cId="1891963241" sldId="265"/>
            <ac:spMk id="41" creationId="{3FB86B62-D944-4572-9EA3-C116ABFAF2D9}"/>
          </ac:spMkLst>
        </pc:spChg>
      </pc:sldChg>
      <pc:sldChg chg="addSp modSp mod">
        <pc:chgData name="JANINA BAAL" userId="cb85b5e8-96b7-486e-abc9-746e3a246fca" providerId="ADAL" clId="{7FA4A527-B07A-42F1-A28C-018AE026ED72}" dt="2021-04-05T19:38:08.212" v="993" actId="1036"/>
        <pc:sldMkLst>
          <pc:docMk/>
          <pc:sldMk cId="870710839" sldId="273"/>
        </pc:sldMkLst>
        <pc:spChg chg="mod">
          <ac:chgData name="JANINA BAAL" userId="cb85b5e8-96b7-486e-abc9-746e3a246fca" providerId="ADAL" clId="{7FA4A527-B07A-42F1-A28C-018AE026ED72}" dt="2021-04-05T19:38:08.212" v="993" actId="1036"/>
          <ac:spMkLst>
            <pc:docMk/>
            <pc:sldMk cId="870710839" sldId="273"/>
            <ac:spMk id="2" creationId="{DACFFAEC-E1A5-45D7-B1B3-B92013E8D496}"/>
          </ac:spMkLst>
        </pc:spChg>
        <pc:spChg chg="add mod">
          <ac:chgData name="JANINA BAAL" userId="cb85b5e8-96b7-486e-abc9-746e3a246fca" providerId="ADAL" clId="{7FA4A527-B07A-42F1-A28C-018AE026ED72}" dt="2021-04-05T19:34:12.273" v="768"/>
          <ac:spMkLst>
            <pc:docMk/>
            <pc:sldMk cId="870710839" sldId="273"/>
            <ac:spMk id="26" creationId="{272C3A8A-7D04-4934-9EEA-3026C950BD95}"/>
          </ac:spMkLst>
        </pc:spChg>
        <pc:spChg chg="add mod">
          <ac:chgData name="JANINA BAAL" userId="cb85b5e8-96b7-486e-abc9-746e3a246fca" providerId="ADAL" clId="{7FA4A527-B07A-42F1-A28C-018AE026ED72}" dt="2021-04-05T19:34:12.273" v="768"/>
          <ac:spMkLst>
            <pc:docMk/>
            <pc:sldMk cId="870710839" sldId="273"/>
            <ac:spMk id="27" creationId="{FCA16EB9-48D7-4C84-8DE8-917FDA68E804}"/>
          </ac:spMkLst>
        </pc:spChg>
        <pc:spChg chg="add mod">
          <ac:chgData name="JANINA BAAL" userId="cb85b5e8-96b7-486e-abc9-746e3a246fca" providerId="ADAL" clId="{7FA4A527-B07A-42F1-A28C-018AE026ED72}" dt="2021-04-05T19:37:20.552" v="923"/>
          <ac:spMkLst>
            <pc:docMk/>
            <pc:sldMk cId="870710839" sldId="273"/>
            <ac:spMk id="28" creationId="{2629DA50-D450-4610-BA89-89CA18C01174}"/>
          </ac:spMkLst>
        </pc:spChg>
        <pc:spChg chg="mod">
          <ac:chgData name="JANINA BAAL" userId="cb85b5e8-96b7-486e-abc9-746e3a246fca" providerId="ADAL" clId="{7FA4A527-B07A-42F1-A28C-018AE026ED72}" dt="2021-04-05T19:38:08.212" v="993" actId="1036"/>
          <ac:spMkLst>
            <pc:docMk/>
            <pc:sldMk cId="870710839" sldId="273"/>
            <ac:spMk id="38" creationId="{F498FF6E-F997-4E74-AD0A-14289E036004}"/>
          </ac:spMkLst>
        </pc:spChg>
        <pc:spChg chg="mod">
          <ac:chgData name="JANINA BAAL" userId="cb85b5e8-96b7-486e-abc9-746e3a246fca" providerId="ADAL" clId="{7FA4A527-B07A-42F1-A28C-018AE026ED72}" dt="2021-04-05T19:38:08.212" v="993" actId="1036"/>
          <ac:spMkLst>
            <pc:docMk/>
            <pc:sldMk cId="870710839" sldId="273"/>
            <ac:spMk id="49" creationId="{D38C3546-6202-4339-B8BF-C77C1C9F9C8D}"/>
          </ac:spMkLst>
        </pc:spChg>
        <pc:spChg chg="mod">
          <ac:chgData name="JANINA BAAL" userId="cb85b5e8-96b7-486e-abc9-746e3a246fca" providerId="ADAL" clId="{7FA4A527-B07A-42F1-A28C-018AE026ED72}" dt="2021-04-05T19:38:08.212" v="993" actId="1036"/>
          <ac:spMkLst>
            <pc:docMk/>
            <pc:sldMk cId="870710839" sldId="273"/>
            <ac:spMk id="50" creationId="{67CD1651-CB11-44F5-964B-2EC0E1057604}"/>
          </ac:spMkLst>
        </pc:spChg>
        <pc:spChg chg="mod">
          <ac:chgData name="JANINA BAAL" userId="cb85b5e8-96b7-486e-abc9-746e3a246fca" providerId="ADAL" clId="{7FA4A527-B07A-42F1-A28C-018AE026ED72}" dt="2021-04-05T19:38:08.212" v="993" actId="1036"/>
          <ac:spMkLst>
            <pc:docMk/>
            <pc:sldMk cId="870710839" sldId="273"/>
            <ac:spMk id="102" creationId="{B48E821F-83EA-47E0-9218-614EE0FE5EF8}"/>
          </ac:spMkLst>
        </pc:spChg>
        <pc:grpChg chg="mod">
          <ac:chgData name="JANINA BAAL" userId="cb85b5e8-96b7-486e-abc9-746e3a246fca" providerId="ADAL" clId="{7FA4A527-B07A-42F1-A28C-018AE026ED72}" dt="2021-04-05T19:38:08.212" v="993" actId="1036"/>
          <ac:grpSpMkLst>
            <pc:docMk/>
            <pc:sldMk cId="870710839" sldId="273"/>
            <ac:grpSpMk id="10" creationId="{B2979EA2-C4E0-4029-8DFF-F0827026BF13}"/>
          </ac:grpSpMkLst>
        </pc:grpChg>
        <pc:grpChg chg="mod">
          <ac:chgData name="JANINA BAAL" userId="cb85b5e8-96b7-486e-abc9-746e3a246fca" providerId="ADAL" clId="{7FA4A527-B07A-42F1-A28C-018AE026ED72}" dt="2021-04-05T19:38:08.212" v="993" actId="1036"/>
          <ac:grpSpMkLst>
            <pc:docMk/>
            <pc:sldMk cId="870710839" sldId="273"/>
            <ac:grpSpMk id="39" creationId="{D1F6F2C6-176B-4923-879A-1D921F42A5C9}"/>
          </ac:grpSpMkLst>
        </pc:grpChg>
        <pc:grpChg chg="mod">
          <ac:chgData name="JANINA BAAL" userId="cb85b5e8-96b7-486e-abc9-746e3a246fca" providerId="ADAL" clId="{7FA4A527-B07A-42F1-A28C-018AE026ED72}" dt="2021-04-05T19:38:08.212" v="993" actId="1036"/>
          <ac:grpSpMkLst>
            <pc:docMk/>
            <pc:sldMk cId="870710839" sldId="273"/>
            <ac:grpSpMk id="95" creationId="{2E3D5E3E-D58C-4D69-BF4B-1CFAC50DA957}"/>
          </ac:grpSpMkLst>
        </pc:grpChg>
        <pc:picChg chg="mod">
          <ac:chgData name="JANINA BAAL" userId="cb85b5e8-96b7-486e-abc9-746e3a246fca" providerId="ADAL" clId="{7FA4A527-B07A-42F1-A28C-018AE026ED72}" dt="2021-04-05T19:38:08.212" v="993" actId="1036"/>
          <ac:picMkLst>
            <pc:docMk/>
            <pc:sldMk cId="870710839" sldId="273"/>
            <ac:picMk id="116" creationId="{0350B963-2D34-4B2C-8B63-088910FFC8DE}"/>
          </ac:picMkLst>
        </pc:picChg>
      </pc:sldChg>
      <pc:sldChg chg="addSp delSp modSp mod">
        <pc:chgData name="JANINA BAAL" userId="cb85b5e8-96b7-486e-abc9-746e3a246fca" providerId="ADAL" clId="{7FA4A527-B07A-42F1-A28C-018AE026ED72}" dt="2021-04-05T19:36:57.869" v="915" actId="1036"/>
        <pc:sldMkLst>
          <pc:docMk/>
          <pc:sldMk cId="570757466" sldId="274"/>
        </pc:sldMkLst>
        <pc:spChg chg="mod ord">
          <ac:chgData name="JANINA BAAL" userId="cb85b5e8-96b7-486e-abc9-746e3a246fca" providerId="ADAL" clId="{7FA4A527-B07A-42F1-A28C-018AE026ED72}" dt="2021-04-05T19:36:35.566" v="855" actId="948"/>
          <ac:spMkLst>
            <pc:docMk/>
            <pc:sldMk cId="570757466" sldId="274"/>
            <ac:spMk id="2" creationId="{8CE7B2A1-C127-467F-8DCA-55902174380D}"/>
          </ac:spMkLst>
        </pc:spChg>
        <pc:spChg chg="mod ord">
          <ac:chgData name="JANINA BAAL" userId="cb85b5e8-96b7-486e-abc9-746e3a246fca" providerId="ADAL" clId="{7FA4A527-B07A-42F1-A28C-018AE026ED72}" dt="2021-04-05T19:33:32.910" v="643"/>
          <ac:spMkLst>
            <pc:docMk/>
            <pc:sldMk cId="570757466" sldId="274"/>
            <ac:spMk id="3" creationId="{0E3FA3B2-071E-4FF5-934A-0FC5B24DBF23}"/>
          </ac:spMkLst>
        </pc:spChg>
        <pc:spChg chg="mod ord">
          <ac:chgData name="JANINA BAAL" userId="cb85b5e8-96b7-486e-abc9-746e3a246fca" providerId="ADAL" clId="{7FA4A527-B07A-42F1-A28C-018AE026ED72}" dt="2021-04-05T19:33:32.914" v="645"/>
          <ac:spMkLst>
            <pc:docMk/>
            <pc:sldMk cId="570757466" sldId="274"/>
            <ac:spMk id="4" creationId="{BBFC81DF-C9A0-45DC-BB34-2EE915B77352}"/>
          </ac:spMkLst>
        </pc:spChg>
        <pc:spChg chg="mod ord">
          <ac:chgData name="JANINA BAAL" userId="cb85b5e8-96b7-486e-abc9-746e3a246fca" providerId="ADAL" clId="{7FA4A527-B07A-42F1-A28C-018AE026ED72}" dt="2021-04-05T19:33:32.914" v="647"/>
          <ac:spMkLst>
            <pc:docMk/>
            <pc:sldMk cId="570757466" sldId="274"/>
            <ac:spMk id="5" creationId="{AE87E984-C81C-467A-899B-680FA2D7D809}"/>
          </ac:spMkLst>
        </pc:spChg>
        <pc:spChg chg="mod ord">
          <ac:chgData name="JANINA BAAL" userId="cb85b5e8-96b7-486e-abc9-746e3a246fca" providerId="ADAL" clId="{7FA4A527-B07A-42F1-A28C-018AE026ED72}" dt="2021-04-05T19:36:57.869" v="915" actId="1036"/>
          <ac:spMkLst>
            <pc:docMk/>
            <pc:sldMk cId="570757466" sldId="274"/>
            <ac:spMk id="6" creationId="{3010F7EC-FEB0-4669-B184-9516DC0BB79C}"/>
          </ac:spMkLst>
        </pc:spChg>
        <pc:spChg chg="add del mod ord modVis">
          <ac:chgData name="JANINA BAAL" userId="cb85b5e8-96b7-486e-abc9-746e3a246fca" providerId="ADAL" clId="{7FA4A527-B07A-42F1-A28C-018AE026ED72}" dt="2021-04-05T19:33:32.930" v="664"/>
          <ac:spMkLst>
            <pc:docMk/>
            <pc:sldMk cId="570757466" sldId="274"/>
            <ac:spMk id="7" creationId="{A0BAD01F-0321-413B-8E41-88B81C52E2B5}"/>
          </ac:spMkLst>
        </pc:spChg>
        <pc:spChg chg="add del mod modVis">
          <ac:chgData name="JANINA BAAL" userId="cb85b5e8-96b7-486e-abc9-746e3a246fca" providerId="ADAL" clId="{7FA4A527-B07A-42F1-A28C-018AE026ED72}" dt="2021-04-05T19:33:40.188" v="718"/>
          <ac:spMkLst>
            <pc:docMk/>
            <pc:sldMk cId="570757466" sldId="274"/>
            <ac:spMk id="9" creationId="{C83A797E-8456-47A7-9ABC-8D4DF2E2A311}"/>
          </ac:spMkLst>
        </pc:spChg>
        <pc:spChg chg="add del mod modVis">
          <ac:chgData name="JANINA BAAL" userId="cb85b5e8-96b7-486e-abc9-746e3a246fca" providerId="ADAL" clId="{7FA4A527-B07A-42F1-A28C-018AE026ED72}" dt="2021-04-05T19:33:45.617" v="759"/>
          <ac:spMkLst>
            <pc:docMk/>
            <pc:sldMk cId="570757466" sldId="274"/>
            <ac:spMk id="10" creationId="{4741BBB9-CAD7-4F86-8D47-E7833C9C8AC9}"/>
          </ac:spMkLst>
        </pc:spChg>
        <pc:spChg chg="add del mod modVis">
          <ac:chgData name="JANINA BAAL" userId="cb85b5e8-96b7-486e-abc9-746e3a246fca" providerId="ADAL" clId="{7FA4A527-B07A-42F1-A28C-018AE026ED72}" dt="2021-04-05T19:36:35.677" v="892"/>
          <ac:spMkLst>
            <pc:docMk/>
            <pc:sldMk cId="570757466" sldId="274"/>
            <ac:spMk id="11" creationId="{FCBC03DF-18DC-465B-8A97-9241FEF86CF3}"/>
          </ac:spMkLst>
        </pc:spChg>
        <pc:spChg chg="add mod ord">
          <ac:chgData name="JANINA BAAL" userId="cb85b5e8-96b7-486e-abc9-746e3a246fca" providerId="ADAL" clId="{7FA4A527-B07A-42F1-A28C-018AE026ED72}" dt="2021-04-05T19:33:32.926" v="658"/>
          <ac:spMkLst>
            <pc:docMk/>
            <pc:sldMk cId="570757466" sldId="274"/>
            <ac:spMk id="48" creationId="{EFECBEF1-16E9-4DD2-8946-E6A0EEDD6A59}"/>
          </ac:spMkLst>
        </pc:spChg>
        <pc:spChg chg="add mod ord">
          <ac:chgData name="JANINA BAAL" userId="cb85b5e8-96b7-486e-abc9-746e3a246fca" providerId="ADAL" clId="{7FA4A527-B07A-42F1-A28C-018AE026ED72}" dt="2021-04-05T19:33:32.926" v="660"/>
          <ac:spMkLst>
            <pc:docMk/>
            <pc:sldMk cId="570757466" sldId="274"/>
            <ac:spMk id="81" creationId="{13761FB1-9333-4584-95E8-7300170AAEED}"/>
          </ac:spMkLst>
        </pc:spChg>
        <pc:spChg chg="add del mod">
          <ac:chgData name="JANINA BAAL" userId="cb85b5e8-96b7-486e-abc9-746e3a246fca" providerId="ADAL" clId="{7FA4A527-B07A-42F1-A28C-018AE026ED72}" dt="2021-04-05T19:36:25.808" v="853" actId="478"/>
          <ac:spMkLst>
            <pc:docMk/>
            <pc:sldMk cId="570757466" sldId="274"/>
            <ac:spMk id="86" creationId="{6C801FCF-ACB6-496A-817D-FE1220313D92}"/>
          </ac:spMkLst>
        </pc:spChg>
        <pc:spChg chg="add mod">
          <ac:chgData name="JANINA BAAL" userId="cb85b5e8-96b7-486e-abc9-746e3a246fca" providerId="ADAL" clId="{7FA4A527-B07A-42F1-A28C-018AE026ED72}" dt="2021-04-05T19:36:36.189" v="895"/>
          <ac:spMkLst>
            <pc:docMk/>
            <pc:sldMk cId="570757466" sldId="274"/>
            <ac:spMk id="87" creationId="{AA0F9638-FEBF-47FC-8EAF-383236CB0F5C}"/>
          </ac:spMkLst>
        </pc:spChg>
        <pc:grpChg chg="mod">
          <ac:chgData name="JANINA BAAL" userId="cb85b5e8-96b7-486e-abc9-746e3a246fca" providerId="ADAL" clId="{7FA4A527-B07A-42F1-A28C-018AE026ED72}" dt="2021-04-05T19:33:32.926" v="656"/>
          <ac:grpSpMkLst>
            <pc:docMk/>
            <pc:sldMk cId="570757466" sldId="274"/>
            <ac:grpSpMk id="82" creationId="{60BAFC77-12BA-4B4F-A803-204AD91A0A3D}"/>
          </ac:grpSpMkLst>
        </pc:grpChg>
        <pc:grpChg chg="mod ord">
          <ac:chgData name="JANINA BAAL" userId="cb85b5e8-96b7-486e-abc9-746e3a246fca" providerId="ADAL" clId="{7FA4A527-B07A-42F1-A28C-018AE026ED72}" dt="2021-04-05T19:33:32.922" v="655"/>
          <ac:grpSpMkLst>
            <pc:docMk/>
            <pc:sldMk cId="570757466" sldId="274"/>
            <ac:grpSpMk id="83" creationId="{38CE52BF-CB40-4F32-84E6-374DBDBA5AFF}"/>
          </ac:grpSpMkLst>
        </pc:grpChg>
        <pc:grpChg chg="mod ord">
          <ac:chgData name="JANINA BAAL" userId="cb85b5e8-96b7-486e-abc9-746e3a246fca" providerId="ADAL" clId="{7FA4A527-B07A-42F1-A28C-018AE026ED72}" dt="2021-04-05T19:36:54.597" v="909" actId="465"/>
          <ac:grpSpMkLst>
            <pc:docMk/>
            <pc:sldMk cId="570757466" sldId="274"/>
            <ac:grpSpMk id="84" creationId="{4E39CF2B-57A0-4930-9483-DF972792BF24}"/>
          </ac:grpSpMkLst>
        </pc:grpChg>
        <pc:grpChg chg="mod ord">
          <ac:chgData name="JANINA BAAL" userId="cb85b5e8-96b7-486e-abc9-746e3a246fca" providerId="ADAL" clId="{7FA4A527-B07A-42F1-A28C-018AE026ED72}" dt="2021-04-05T19:36:51.318" v="908" actId="1036"/>
          <ac:grpSpMkLst>
            <pc:docMk/>
            <pc:sldMk cId="570757466" sldId="274"/>
            <ac:grpSpMk id="85" creationId="{BE5CBBF4-9979-4CD7-BBC6-F653BCD738DA}"/>
          </ac:grpSpMkLst>
        </pc:grpChg>
        <pc:graphicFrameChg chg="add mod ord modVis">
          <ac:chgData name="JANINA BAAL" userId="cb85b5e8-96b7-486e-abc9-746e3a246fca" providerId="ADAL" clId="{7FA4A527-B07A-42F1-A28C-018AE026ED72}" dt="2021-04-05T19:36:35.727" v="894"/>
          <ac:graphicFrameMkLst>
            <pc:docMk/>
            <pc:sldMk cId="570757466" sldId="274"/>
            <ac:graphicFrameMk id="8" creationId="{E5772976-65CD-4DEA-A170-9CF8D4AD6D5B}"/>
          </ac:graphicFrameMkLst>
        </pc:graphicFrameChg>
      </pc:sldChg>
      <pc:sldChg chg="addSp delSp modSp mod">
        <pc:chgData name="JANINA BAAL" userId="cb85b5e8-96b7-486e-abc9-746e3a246fca" providerId="ADAL" clId="{7FA4A527-B07A-42F1-A28C-018AE026ED72}" dt="2021-04-05T19:38:40.901" v="1202"/>
        <pc:sldMkLst>
          <pc:docMk/>
          <pc:sldMk cId="2153207030" sldId="277"/>
        </pc:sldMkLst>
        <pc:spChg chg="mod">
          <ac:chgData name="JANINA BAAL" userId="cb85b5e8-96b7-486e-abc9-746e3a246fca" providerId="ADAL" clId="{7FA4A527-B07A-42F1-A28C-018AE026ED72}" dt="2021-04-05T19:38:40.777" v="1163" actId="948"/>
          <ac:spMkLst>
            <pc:docMk/>
            <pc:sldMk cId="2153207030" sldId="277"/>
            <ac:spMk id="2" creationId="{1CCCCFA0-F1F3-49BE-9F80-7B996FF6D1DF}"/>
          </ac:spMkLst>
        </pc:spChg>
        <pc:spChg chg="add del mod modVis">
          <ac:chgData name="JANINA BAAL" userId="cb85b5e8-96b7-486e-abc9-746e3a246fca" providerId="ADAL" clId="{7FA4A527-B07A-42F1-A28C-018AE026ED72}" dt="2021-04-05T19:38:39.826" v="1144"/>
          <ac:spMkLst>
            <pc:docMk/>
            <pc:sldMk cId="2153207030" sldId="277"/>
            <ac:spMk id="7" creationId="{ABACB875-65D4-461A-8816-F5D33DCACA76}"/>
          </ac:spMkLst>
        </pc:spChg>
        <pc:spChg chg="add mod">
          <ac:chgData name="JANINA BAAL" userId="cb85b5e8-96b7-486e-abc9-746e3a246fca" providerId="ADAL" clId="{7FA4A527-B07A-42F1-A28C-018AE026ED72}" dt="2021-04-05T19:33:48.927" v="762"/>
          <ac:spMkLst>
            <pc:docMk/>
            <pc:sldMk cId="2153207030" sldId="277"/>
            <ac:spMk id="40" creationId="{56851C18-0BC1-42F4-92A6-8349DC46E8CC}"/>
          </ac:spMkLst>
        </pc:spChg>
        <pc:spChg chg="add mod">
          <ac:chgData name="JANINA BAAL" userId="cb85b5e8-96b7-486e-abc9-746e3a246fca" providerId="ADAL" clId="{7FA4A527-B07A-42F1-A28C-018AE026ED72}" dt="2021-04-05T19:33:48.927" v="762"/>
          <ac:spMkLst>
            <pc:docMk/>
            <pc:sldMk cId="2153207030" sldId="277"/>
            <ac:spMk id="41" creationId="{BC7E2484-6ADA-45C6-A64B-587B8EA868F2}"/>
          </ac:spMkLst>
        </pc:spChg>
        <pc:spChg chg="add mod">
          <ac:chgData name="JANINA BAAL" userId="cb85b5e8-96b7-486e-abc9-746e3a246fca" providerId="ADAL" clId="{7FA4A527-B07A-42F1-A28C-018AE026ED72}" dt="2021-04-05T19:37:04.589" v="916"/>
          <ac:spMkLst>
            <pc:docMk/>
            <pc:sldMk cId="2153207030" sldId="277"/>
            <ac:spMk id="42" creationId="{5E9D79EA-CB53-4571-8903-D3BD233F1A65}"/>
          </ac:spMkLst>
        </pc:spChg>
        <pc:spChg chg="add del mod modVis">
          <ac:chgData name="JANINA BAAL" userId="cb85b5e8-96b7-486e-abc9-746e3a246fca" providerId="ADAL" clId="{7FA4A527-B07A-42F1-A28C-018AE026ED72}" dt="2021-04-05T19:38:40.893" v="1200"/>
          <ac:spMkLst>
            <pc:docMk/>
            <pc:sldMk cId="2153207030" sldId="277"/>
            <ac:spMk id="44" creationId="{F71B9435-06D2-4160-B7BD-D370237020CA}"/>
          </ac:spMkLst>
        </pc:spChg>
        <pc:graphicFrameChg chg="add mod ord modVis">
          <ac:chgData name="JANINA BAAL" userId="cb85b5e8-96b7-486e-abc9-746e3a246fca" providerId="ADAL" clId="{7FA4A527-B07A-42F1-A28C-018AE026ED72}" dt="2021-04-05T19:38:40.901" v="1202"/>
          <ac:graphicFrameMkLst>
            <pc:docMk/>
            <pc:sldMk cId="2153207030" sldId="277"/>
            <ac:graphicFrameMk id="43" creationId="{F107ECE4-B308-495C-AB8A-C947B54733DF}"/>
          </ac:graphicFrameMkLst>
        </pc:graphicFrameChg>
      </pc:sldChg>
      <pc:sldChg chg="addSp modSp">
        <pc:chgData name="JANINA BAAL" userId="cb85b5e8-96b7-486e-abc9-746e3a246fca" providerId="ADAL" clId="{7FA4A527-B07A-42F1-A28C-018AE026ED72}" dt="2021-04-05T19:37:06.494" v="917"/>
        <pc:sldMkLst>
          <pc:docMk/>
          <pc:sldMk cId="247292715" sldId="278"/>
        </pc:sldMkLst>
        <pc:spChg chg="add mod">
          <ac:chgData name="JANINA BAAL" userId="cb85b5e8-96b7-486e-abc9-746e3a246fca" providerId="ADAL" clId="{7FA4A527-B07A-42F1-A28C-018AE026ED72}" dt="2021-04-05T19:33:58.407" v="763"/>
          <ac:spMkLst>
            <pc:docMk/>
            <pc:sldMk cId="247292715" sldId="278"/>
            <ac:spMk id="8" creationId="{DB888C56-D3AD-498D-950D-56A84A2E3EC2}"/>
          </ac:spMkLst>
        </pc:spChg>
        <pc:spChg chg="add mod">
          <ac:chgData name="JANINA BAAL" userId="cb85b5e8-96b7-486e-abc9-746e3a246fca" providerId="ADAL" clId="{7FA4A527-B07A-42F1-A28C-018AE026ED72}" dt="2021-04-05T19:33:58.407" v="763"/>
          <ac:spMkLst>
            <pc:docMk/>
            <pc:sldMk cId="247292715" sldId="278"/>
            <ac:spMk id="9" creationId="{C4F0D8C5-4AA9-4527-A371-9131E88BCA20}"/>
          </ac:spMkLst>
        </pc:spChg>
        <pc:spChg chg="add mod">
          <ac:chgData name="JANINA BAAL" userId="cb85b5e8-96b7-486e-abc9-746e3a246fca" providerId="ADAL" clId="{7FA4A527-B07A-42F1-A28C-018AE026ED72}" dt="2021-04-05T19:37:06.494" v="917"/>
          <ac:spMkLst>
            <pc:docMk/>
            <pc:sldMk cId="247292715" sldId="278"/>
            <ac:spMk id="10" creationId="{E298D0B3-31CC-4FC2-8949-5BBFB5F8917E}"/>
          </ac:spMkLst>
        </pc:spChg>
      </pc:sldChg>
      <pc:sldChg chg="addSp delSp modSp mod">
        <pc:chgData name="JANINA BAAL" userId="cb85b5e8-96b7-486e-abc9-746e3a246fca" providerId="ADAL" clId="{7FA4A527-B07A-42F1-A28C-018AE026ED72}" dt="2021-04-05T19:38:33.157" v="1095"/>
        <pc:sldMkLst>
          <pc:docMk/>
          <pc:sldMk cId="133729219" sldId="280"/>
        </pc:sldMkLst>
        <pc:spChg chg="mod">
          <ac:chgData name="JANINA BAAL" userId="cb85b5e8-96b7-486e-abc9-746e3a246fca" providerId="ADAL" clId="{7FA4A527-B07A-42F1-A28C-018AE026ED72}" dt="2021-04-05T19:38:32.949" v="1043" actId="948"/>
          <ac:spMkLst>
            <pc:docMk/>
            <pc:sldMk cId="133729219" sldId="280"/>
            <ac:spMk id="2" creationId="{D3E21261-FD91-4B5E-8D00-15CE102A43F7}"/>
          </ac:spMkLst>
        </pc:spChg>
        <pc:spChg chg="mod">
          <ac:chgData name="JANINA BAAL" userId="cb85b5e8-96b7-486e-abc9-746e3a246fca" providerId="ADAL" clId="{7FA4A527-B07A-42F1-A28C-018AE026ED72}" dt="2021-04-05T19:38:32.441" v="1042" actId="1036"/>
          <ac:spMkLst>
            <pc:docMk/>
            <pc:sldMk cId="133729219" sldId="280"/>
            <ac:spMk id="6" creationId="{1B48EC53-3ABF-4090-A5FF-CA72ED814C21}"/>
          </ac:spMkLst>
        </pc:spChg>
        <pc:spChg chg="add mod">
          <ac:chgData name="JANINA BAAL" userId="cb85b5e8-96b7-486e-abc9-746e3a246fca" providerId="ADAL" clId="{7FA4A527-B07A-42F1-A28C-018AE026ED72}" dt="2021-04-05T19:34:20.087" v="770"/>
          <ac:spMkLst>
            <pc:docMk/>
            <pc:sldMk cId="133729219" sldId="280"/>
            <ac:spMk id="7" creationId="{3EE15ABA-CDB2-4B08-9C77-B259B930A088}"/>
          </ac:spMkLst>
        </pc:spChg>
        <pc:spChg chg="add mod">
          <ac:chgData name="JANINA BAAL" userId="cb85b5e8-96b7-486e-abc9-746e3a246fca" providerId="ADAL" clId="{7FA4A527-B07A-42F1-A28C-018AE026ED72}" dt="2021-04-05T19:34:20.087" v="770"/>
          <ac:spMkLst>
            <pc:docMk/>
            <pc:sldMk cId="133729219" sldId="280"/>
            <ac:spMk id="8" creationId="{6086574F-6861-4343-AD46-79E1F1A7E64B}"/>
          </ac:spMkLst>
        </pc:spChg>
        <pc:spChg chg="add mod">
          <ac:chgData name="JANINA BAAL" userId="cb85b5e8-96b7-486e-abc9-746e3a246fca" providerId="ADAL" clId="{7FA4A527-B07A-42F1-A28C-018AE026ED72}" dt="2021-04-05T19:37:24.310" v="925"/>
          <ac:spMkLst>
            <pc:docMk/>
            <pc:sldMk cId="133729219" sldId="280"/>
            <ac:spMk id="9" creationId="{1FBFA730-3137-46CC-8B81-529C2809A3A5}"/>
          </ac:spMkLst>
        </pc:spChg>
        <pc:spChg chg="add del mod modVis">
          <ac:chgData name="JANINA BAAL" userId="cb85b5e8-96b7-486e-abc9-746e3a246fca" providerId="ADAL" clId="{7FA4A527-B07A-42F1-A28C-018AE026ED72}" dt="2021-04-05T19:38:33.101" v="1080"/>
          <ac:spMkLst>
            <pc:docMk/>
            <pc:sldMk cId="133729219" sldId="280"/>
            <ac:spMk id="10" creationId="{199FD1C9-0717-49AC-9D69-7F8A51BC7287}"/>
          </ac:spMkLst>
        </pc:spChg>
        <pc:graphicFrameChg chg="add mod ord modVis">
          <ac:chgData name="JANINA BAAL" userId="cb85b5e8-96b7-486e-abc9-746e3a246fca" providerId="ADAL" clId="{7FA4A527-B07A-42F1-A28C-018AE026ED72}" dt="2021-04-05T19:38:33.157" v="1095"/>
          <ac:graphicFrameMkLst>
            <pc:docMk/>
            <pc:sldMk cId="133729219" sldId="280"/>
            <ac:graphicFrameMk id="11" creationId="{7BBF24A1-4F40-4842-A90C-77CD4112AA67}"/>
          </ac:graphicFrameMkLst>
        </pc:graphicFrameChg>
      </pc:sldChg>
      <pc:sldChg chg="addSp delSp modSp mod">
        <pc:chgData name="JANINA BAAL" userId="cb85b5e8-96b7-486e-abc9-746e3a246fca" providerId="ADAL" clId="{7FA4A527-B07A-42F1-A28C-018AE026ED72}" dt="2021-04-05T19:35:02.029" v="825"/>
        <pc:sldMkLst>
          <pc:docMk/>
          <pc:sldMk cId="3615594649" sldId="282"/>
        </pc:sldMkLst>
        <pc:spChg chg="add del mod ord">
          <ac:chgData name="JANINA BAAL" userId="cb85b5e8-96b7-486e-abc9-746e3a246fca" providerId="ADAL" clId="{7FA4A527-B07A-42F1-A28C-018AE026ED72}" dt="2021-04-05T19:34:33.125" v="774" actId="478"/>
          <ac:spMkLst>
            <pc:docMk/>
            <pc:sldMk cId="3615594649" sldId="282"/>
            <ac:spMk id="2" creationId="{D29959B7-348B-4820-8D8D-B6BD21911D77}"/>
          </ac:spMkLst>
        </pc:spChg>
        <pc:spChg chg="mod ord">
          <ac:chgData name="JANINA BAAL" userId="cb85b5e8-96b7-486e-abc9-746e3a246fca" providerId="ADAL" clId="{7FA4A527-B07A-42F1-A28C-018AE026ED72}" dt="2021-04-05T19:34:49.816" v="782"/>
          <ac:spMkLst>
            <pc:docMk/>
            <pc:sldMk cId="3615594649" sldId="282"/>
            <ac:spMk id="3" creationId="{B2C583D3-9FBA-4DAB-9ABE-1320EC4E2F88}"/>
          </ac:spMkLst>
        </pc:spChg>
        <pc:spChg chg="mod ord">
          <ac:chgData name="JANINA BAAL" userId="cb85b5e8-96b7-486e-abc9-746e3a246fca" providerId="ADAL" clId="{7FA4A527-B07A-42F1-A28C-018AE026ED72}" dt="2021-04-05T19:34:49.816" v="784"/>
          <ac:spMkLst>
            <pc:docMk/>
            <pc:sldMk cId="3615594649" sldId="282"/>
            <ac:spMk id="4" creationId="{8012079C-B0D8-4218-B2BF-987CD2CC3C28}"/>
          </ac:spMkLst>
        </pc:spChg>
        <pc:spChg chg="mod ord">
          <ac:chgData name="JANINA BAAL" userId="cb85b5e8-96b7-486e-abc9-746e3a246fca" providerId="ADAL" clId="{7FA4A527-B07A-42F1-A28C-018AE026ED72}" dt="2021-04-05T19:34:49.816" v="786"/>
          <ac:spMkLst>
            <pc:docMk/>
            <pc:sldMk cId="3615594649" sldId="282"/>
            <ac:spMk id="5" creationId="{519F1BAF-370F-4933-AFD4-FC6BE5437CF0}"/>
          </ac:spMkLst>
        </pc:spChg>
        <pc:spChg chg="mod ord">
          <ac:chgData name="JANINA BAAL" userId="cb85b5e8-96b7-486e-abc9-746e3a246fca" providerId="ADAL" clId="{7FA4A527-B07A-42F1-A28C-018AE026ED72}" dt="2021-04-05T19:34:49.820" v="788"/>
          <ac:spMkLst>
            <pc:docMk/>
            <pc:sldMk cId="3615594649" sldId="282"/>
            <ac:spMk id="13" creationId="{EB127D13-94D5-4C5C-AB9C-A1D43AC060A0}"/>
          </ac:spMkLst>
        </pc:spChg>
        <pc:spChg chg="mod ord">
          <ac:chgData name="JANINA BAAL" userId="cb85b5e8-96b7-486e-abc9-746e3a246fca" providerId="ADAL" clId="{7FA4A527-B07A-42F1-A28C-018AE026ED72}" dt="2021-04-05T19:34:49.820" v="790"/>
          <ac:spMkLst>
            <pc:docMk/>
            <pc:sldMk cId="3615594649" sldId="282"/>
            <ac:spMk id="14" creationId="{06ABAEA4-F908-4DD2-AB51-77DC2E1E5625}"/>
          </ac:spMkLst>
        </pc:spChg>
        <pc:spChg chg="mod ord">
          <ac:chgData name="JANINA BAAL" userId="cb85b5e8-96b7-486e-abc9-746e3a246fca" providerId="ADAL" clId="{7FA4A527-B07A-42F1-A28C-018AE026ED72}" dt="2021-04-05T19:34:49.820" v="792"/>
          <ac:spMkLst>
            <pc:docMk/>
            <pc:sldMk cId="3615594649" sldId="282"/>
            <ac:spMk id="15" creationId="{3BCBC8B2-5B7D-4770-8AB3-154C580F507E}"/>
          </ac:spMkLst>
        </pc:spChg>
        <pc:spChg chg="mod ord">
          <ac:chgData name="JANINA BAAL" userId="cb85b5e8-96b7-486e-abc9-746e3a246fca" providerId="ADAL" clId="{7FA4A527-B07A-42F1-A28C-018AE026ED72}" dt="2021-04-05T19:34:49.820" v="794"/>
          <ac:spMkLst>
            <pc:docMk/>
            <pc:sldMk cId="3615594649" sldId="282"/>
            <ac:spMk id="16" creationId="{5801713E-FDF7-4CAA-A488-9E45D2235233}"/>
          </ac:spMkLst>
        </pc:spChg>
        <pc:spChg chg="mod ord">
          <ac:chgData name="JANINA BAAL" userId="cb85b5e8-96b7-486e-abc9-746e3a246fca" providerId="ADAL" clId="{7FA4A527-B07A-42F1-A28C-018AE026ED72}" dt="2021-04-05T19:34:49.824" v="797"/>
          <ac:spMkLst>
            <pc:docMk/>
            <pc:sldMk cId="3615594649" sldId="282"/>
            <ac:spMk id="18" creationId="{D37BEF02-E1A2-4F6B-94C5-4FC836160AF8}"/>
          </ac:spMkLst>
        </pc:spChg>
        <pc:spChg chg="mod ord">
          <ac:chgData name="JANINA BAAL" userId="cb85b5e8-96b7-486e-abc9-746e3a246fca" providerId="ADAL" clId="{7FA4A527-B07A-42F1-A28C-018AE026ED72}" dt="2021-04-05T19:35:02.029" v="825"/>
          <ac:spMkLst>
            <pc:docMk/>
            <pc:sldMk cId="3615594649" sldId="282"/>
            <ac:spMk id="23" creationId="{1A10C7CD-F54C-409B-9DC2-660CA3BBAB5C}"/>
          </ac:spMkLst>
        </pc:spChg>
        <pc:spChg chg="add mod ord">
          <ac:chgData name="JANINA BAAL" userId="cb85b5e8-96b7-486e-abc9-746e3a246fca" providerId="ADAL" clId="{7FA4A527-B07A-42F1-A28C-018AE026ED72}" dt="2021-04-05T19:34:49.816" v="780"/>
          <ac:spMkLst>
            <pc:docMk/>
            <pc:sldMk cId="3615594649" sldId="282"/>
            <ac:spMk id="25" creationId="{6E4A8E17-FE87-476F-A03A-1B80F2CA148A}"/>
          </ac:spMkLst>
        </pc:spChg>
        <pc:spChg chg="add mod ord">
          <ac:chgData name="JANINA BAAL" userId="cb85b5e8-96b7-486e-abc9-746e3a246fca" providerId="ADAL" clId="{7FA4A527-B07A-42F1-A28C-018AE026ED72}" dt="2021-04-05T19:34:49.832" v="816"/>
          <ac:spMkLst>
            <pc:docMk/>
            <pc:sldMk cId="3615594649" sldId="282"/>
            <ac:spMk id="27" creationId="{6163210F-8CC0-407E-B68A-72383ED2BA8B}"/>
          </ac:spMkLst>
        </pc:spChg>
        <pc:spChg chg="mod ord">
          <ac:chgData name="JANINA BAAL" userId="cb85b5e8-96b7-486e-abc9-746e3a246fca" providerId="ADAL" clId="{7FA4A527-B07A-42F1-A28C-018AE026ED72}" dt="2021-04-05T19:34:49.824" v="800"/>
          <ac:spMkLst>
            <pc:docMk/>
            <pc:sldMk cId="3615594649" sldId="282"/>
            <ac:spMk id="31" creationId="{D2742168-684C-4DC1-B36C-E765749981CB}"/>
          </ac:spMkLst>
        </pc:spChg>
        <pc:spChg chg="mod ord">
          <ac:chgData name="JANINA BAAL" userId="cb85b5e8-96b7-486e-abc9-746e3a246fca" providerId="ADAL" clId="{7FA4A527-B07A-42F1-A28C-018AE026ED72}" dt="2021-04-05T19:34:49.824" v="802"/>
          <ac:spMkLst>
            <pc:docMk/>
            <pc:sldMk cId="3615594649" sldId="282"/>
            <ac:spMk id="32" creationId="{92D753A6-FEBE-4D8C-9351-E16227C4C6C2}"/>
          </ac:spMkLst>
        </pc:spChg>
        <pc:spChg chg="mod ord">
          <ac:chgData name="JANINA BAAL" userId="cb85b5e8-96b7-486e-abc9-746e3a246fca" providerId="ADAL" clId="{7FA4A527-B07A-42F1-A28C-018AE026ED72}" dt="2021-04-05T19:34:49.828" v="804"/>
          <ac:spMkLst>
            <pc:docMk/>
            <pc:sldMk cId="3615594649" sldId="282"/>
            <ac:spMk id="33" creationId="{1113FF5D-8E63-4F27-8CCE-DBBD3EC85530}"/>
          </ac:spMkLst>
        </pc:spChg>
        <pc:spChg chg="mod ord">
          <ac:chgData name="JANINA BAAL" userId="cb85b5e8-96b7-486e-abc9-746e3a246fca" providerId="ADAL" clId="{7FA4A527-B07A-42F1-A28C-018AE026ED72}" dt="2021-04-05T19:34:49.828" v="806"/>
          <ac:spMkLst>
            <pc:docMk/>
            <pc:sldMk cId="3615594649" sldId="282"/>
            <ac:spMk id="34" creationId="{5C3AA56B-6F74-4803-BEA0-5B1FB770AA91}"/>
          </ac:spMkLst>
        </pc:spChg>
        <pc:spChg chg="mod ord">
          <ac:chgData name="JANINA BAAL" userId="cb85b5e8-96b7-486e-abc9-746e3a246fca" providerId="ADAL" clId="{7FA4A527-B07A-42F1-A28C-018AE026ED72}" dt="2021-04-05T19:34:49.832" v="814"/>
          <ac:spMkLst>
            <pc:docMk/>
            <pc:sldMk cId="3615594649" sldId="282"/>
            <ac:spMk id="43" creationId="{4F52982E-C515-4572-9F6E-005AE9F97057}"/>
          </ac:spMkLst>
        </pc:spChg>
        <pc:graphicFrameChg chg="add mod ord modVis">
          <ac:chgData name="JANINA BAAL" userId="cb85b5e8-96b7-486e-abc9-746e3a246fca" providerId="ADAL" clId="{7FA4A527-B07A-42F1-A28C-018AE026ED72}" dt="2021-04-05T19:34:49.840" v="820"/>
          <ac:graphicFrameMkLst>
            <pc:docMk/>
            <pc:sldMk cId="3615594649" sldId="282"/>
            <ac:graphicFrameMk id="6" creationId="{EFE7B1FE-ED08-4F99-BC84-0A53193D0D79}"/>
          </ac:graphicFrameMkLst>
        </pc:graphicFrameChg>
        <pc:picChg chg="mod">
          <ac:chgData name="JANINA BAAL" userId="cb85b5e8-96b7-486e-abc9-746e3a246fca" providerId="ADAL" clId="{7FA4A527-B07A-42F1-A28C-018AE026ED72}" dt="2021-04-05T19:34:49.824" v="795"/>
          <ac:picMkLst>
            <pc:docMk/>
            <pc:sldMk cId="3615594649" sldId="282"/>
            <ac:picMk id="1026" creationId="{7224F4CA-D9CA-4856-BB97-23E5F780413B}"/>
          </ac:picMkLst>
        </pc:picChg>
        <pc:picChg chg="mod">
          <ac:chgData name="JANINA BAAL" userId="cb85b5e8-96b7-486e-abc9-746e3a246fca" providerId="ADAL" clId="{7FA4A527-B07A-42F1-A28C-018AE026ED72}" dt="2021-04-05T19:34:49.824" v="798"/>
          <ac:picMkLst>
            <pc:docMk/>
            <pc:sldMk cId="3615594649" sldId="282"/>
            <ac:picMk id="1028" creationId="{47312C15-5182-44DA-BB93-DE9F2CE36ECB}"/>
          </ac:picMkLst>
        </pc:picChg>
        <pc:picChg chg="mod">
          <ac:chgData name="JANINA BAAL" userId="cb85b5e8-96b7-486e-abc9-746e3a246fca" providerId="ADAL" clId="{7FA4A527-B07A-42F1-A28C-018AE026ED72}" dt="2021-04-05T19:34:49.828" v="807"/>
          <ac:picMkLst>
            <pc:docMk/>
            <pc:sldMk cId="3615594649" sldId="282"/>
            <ac:picMk id="1030" creationId="{A6EA2E2A-3040-4D18-99FD-271A4CE83BF4}"/>
          </ac:picMkLst>
        </pc:picChg>
        <pc:picChg chg="mod">
          <ac:chgData name="JANINA BAAL" userId="cb85b5e8-96b7-486e-abc9-746e3a246fca" providerId="ADAL" clId="{7FA4A527-B07A-42F1-A28C-018AE026ED72}" dt="2021-04-05T19:34:49.828" v="808"/>
          <ac:picMkLst>
            <pc:docMk/>
            <pc:sldMk cId="3615594649" sldId="282"/>
            <ac:picMk id="1032" creationId="{4DC73BA7-F799-45D7-A8EF-09108C263F5E}"/>
          </ac:picMkLst>
        </pc:picChg>
        <pc:picChg chg="mod">
          <ac:chgData name="JANINA BAAL" userId="cb85b5e8-96b7-486e-abc9-746e3a246fca" providerId="ADAL" clId="{7FA4A527-B07A-42F1-A28C-018AE026ED72}" dt="2021-04-05T19:34:49.832" v="809"/>
          <ac:picMkLst>
            <pc:docMk/>
            <pc:sldMk cId="3615594649" sldId="282"/>
            <ac:picMk id="1034" creationId="{2010B376-DD83-4EAC-9579-F631A5313A11}"/>
          </ac:picMkLst>
        </pc:picChg>
        <pc:picChg chg="mod">
          <ac:chgData name="JANINA BAAL" userId="cb85b5e8-96b7-486e-abc9-746e3a246fca" providerId="ADAL" clId="{7FA4A527-B07A-42F1-A28C-018AE026ED72}" dt="2021-04-05T19:34:49.832" v="810"/>
          <ac:picMkLst>
            <pc:docMk/>
            <pc:sldMk cId="3615594649" sldId="282"/>
            <ac:picMk id="1036" creationId="{119C541D-26CA-4F8C-B87A-528A88ABA62A}"/>
          </ac:picMkLst>
        </pc:picChg>
        <pc:picChg chg="mod">
          <ac:chgData name="JANINA BAAL" userId="cb85b5e8-96b7-486e-abc9-746e3a246fca" providerId="ADAL" clId="{7FA4A527-B07A-42F1-A28C-018AE026ED72}" dt="2021-04-05T19:34:49.832" v="811"/>
          <ac:picMkLst>
            <pc:docMk/>
            <pc:sldMk cId="3615594649" sldId="282"/>
            <ac:picMk id="1038" creationId="{CF2C8EA5-D129-4A4E-829D-0FD20DA3D0CC}"/>
          </ac:picMkLst>
        </pc:picChg>
        <pc:picChg chg="mod">
          <ac:chgData name="JANINA BAAL" userId="cb85b5e8-96b7-486e-abc9-746e3a246fca" providerId="ADAL" clId="{7FA4A527-B07A-42F1-A28C-018AE026ED72}" dt="2021-04-05T19:34:49.832" v="812"/>
          <ac:picMkLst>
            <pc:docMk/>
            <pc:sldMk cId="3615594649" sldId="282"/>
            <ac:picMk id="1042" creationId="{F830DE78-69E4-4394-8B64-A64A77BACED3}"/>
          </ac:picMkLst>
        </pc:picChg>
      </pc:sldChg>
      <pc:sldChg chg="addSp delSp modSp mod">
        <pc:chgData name="JANINA BAAL" userId="cb85b5e8-96b7-486e-abc9-746e3a246fca" providerId="ADAL" clId="{7FA4A527-B07A-42F1-A28C-018AE026ED72}" dt="2021-04-05T19:35:29.310" v="827" actId="478"/>
        <pc:sldMkLst>
          <pc:docMk/>
          <pc:sldMk cId="3432466772" sldId="283"/>
        </pc:sldMkLst>
        <pc:spChg chg="add mod">
          <ac:chgData name="JANINA BAAL" userId="cb85b5e8-96b7-486e-abc9-746e3a246fca" providerId="ADAL" clId="{7FA4A527-B07A-42F1-A28C-018AE026ED72}" dt="2021-04-05T19:32:49.339" v="591"/>
          <ac:spMkLst>
            <pc:docMk/>
            <pc:sldMk cId="3432466772" sldId="283"/>
            <ac:spMk id="34" creationId="{A2AE5CC4-C36C-448F-95EF-B69A2963328B}"/>
          </ac:spMkLst>
        </pc:spChg>
        <pc:spChg chg="add mod">
          <ac:chgData name="JANINA BAAL" userId="cb85b5e8-96b7-486e-abc9-746e3a246fca" providerId="ADAL" clId="{7FA4A527-B07A-42F1-A28C-018AE026ED72}" dt="2021-04-05T19:32:49.339" v="591"/>
          <ac:spMkLst>
            <pc:docMk/>
            <pc:sldMk cId="3432466772" sldId="283"/>
            <ac:spMk id="35" creationId="{5372F6F6-F6A0-4D27-BAFB-08D842DEB0F5}"/>
          </ac:spMkLst>
        </pc:spChg>
        <pc:spChg chg="add mod">
          <ac:chgData name="JANINA BAAL" userId="cb85b5e8-96b7-486e-abc9-746e3a246fca" providerId="ADAL" clId="{7FA4A527-B07A-42F1-A28C-018AE026ED72}" dt="2021-04-05T19:35:26.652" v="826"/>
          <ac:spMkLst>
            <pc:docMk/>
            <pc:sldMk cId="3432466772" sldId="283"/>
            <ac:spMk id="38" creationId="{7BB2B049-EA2A-4DFD-B004-8888CDE88230}"/>
          </ac:spMkLst>
        </pc:spChg>
        <pc:spChg chg="del mod">
          <ac:chgData name="JANINA BAAL" userId="cb85b5e8-96b7-486e-abc9-746e3a246fca" providerId="ADAL" clId="{7FA4A527-B07A-42F1-A28C-018AE026ED72}" dt="2021-04-05T19:35:29.310" v="827" actId="478"/>
          <ac:spMkLst>
            <pc:docMk/>
            <pc:sldMk cId="3432466772" sldId="283"/>
            <ac:spMk id="54" creationId="{B3492E44-BD0D-43A7-BAE4-EABB19EF0316}"/>
          </ac:spMkLst>
        </pc:spChg>
      </pc:sldChg>
      <pc:sldChg chg="addSp delSp modSp mod">
        <pc:chgData name="JANINA BAAL" userId="cb85b5e8-96b7-486e-abc9-746e3a246fca" providerId="ADAL" clId="{7FA4A527-B07A-42F1-A28C-018AE026ED72}" dt="2021-04-05T19:35:32.970" v="829" actId="478"/>
        <pc:sldMkLst>
          <pc:docMk/>
          <pc:sldMk cId="2281476261" sldId="285"/>
        </pc:sldMkLst>
        <pc:spChg chg="add mod">
          <ac:chgData name="JANINA BAAL" userId="cb85b5e8-96b7-486e-abc9-746e3a246fca" providerId="ADAL" clId="{7FA4A527-B07A-42F1-A28C-018AE026ED72}" dt="2021-04-05T19:32:54.925" v="593"/>
          <ac:spMkLst>
            <pc:docMk/>
            <pc:sldMk cId="2281476261" sldId="285"/>
            <ac:spMk id="18" creationId="{FF17643E-2ABB-463B-84F3-6D4FBCD28039}"/>
          </ac:spMkLst>
        </pc:spChg>
        <pc:spChg chg="add mod">
          <ac:chgData name="JANINA BAAL" userId="cb85b5e8-96b7-486e-abc9-746e3a246fca" providerId="ADAL" clId="{7FA4A527-B07A-42F1-A28C-018AE026ED72}" dt="2021-04-05T19:32:54.925" v="593"/>
          <ac:spMkLst>
            <pc:docMk/>
            <pc:sldMk cId="2281476261" sldId="285"/>
            <ac:spMk id="20" creationId="{9C3B772F-7523-4ECF-A9E0-220A305D5378}"/>
          </ac:spMkLst>
        </pc:spChg>
        <pc:spChg chg="add mod">
          <ac:chgData name="JANINA BAAL" userId="cb85b5e8-96b7-486e-abc9-746e3a246fca" providerId="ADAL" clId="{7FA4A527-B07A-42F1-A28C-018AE026ED72}" dt="2021-04-05T19:35:31.085" v="828"/>
          <ac:spMkLst>
            <pc:docMk/>
            <pc:sldMk cId="2281476261" sldId="285"/>
            <ac:spMk id="22" creationId="{8AD4C0AB-9996-4415-B3B6-36AE54F10B9D}"/>
          </ac:spMkLst>
        </pc:spChg>
        <pc:spChg chg="del mod">
          <ac:chgData name="JANINA BAAL" userId="cb85b5e8-96b7-486e-abc9-746e3a246fca" providerId="ADAL" clId="{7FA4A527-B07A-42F1-A28C-018AE026ED72}" dt="2021-04-05T19:35:32.970" v="829" actId="478"/>
          <ac:spMkLst>
            <pc:docMk/>
            <pc:sldMk cId="2281476261" sldId="285"/>
            <ac:spMk id="23" creationId="{4818F282-D224-450C-B39C-CAA03B571853}"/>
          </ac:spMkLst>
        </pc:spChg>
      </pc:sldChg>
      <pc:sldChg chg="addSp delSp modSp mod">
        <pc:chgData name="JANINA BAAL" userId="cb85b5e8-96b7-486e-abc9-746e3a246fca" providerId="ADAL" clId="{7FA4A527-B07A-42F1-A28C-018AE026ED72}" dt="2021-04-05T19:35:43.511" v="837" actId="478"/>
        <pc:sldMkLst>
          <pc:docMk/>
          <pc:sldMk cId="95621537" sldId="287"/>
        </pc:sldMkLst>
        <pc:spChg chg="del">
          <ac:chgData name="JANINA BAAL" userId="cb85b5e8-96b7-486e-abc9-746e3a246fca" providerId="ADAL" clId="{7FA4A527-B07A-42F1-A28C-018AE026ED72}" dt="2021-04-04T15:31:42.898" v="189" actId="478"/>
          <ac:spMkLst>
            <pc:docMk/>
            <pc:sldMk cId="95621537" sldId="287"/>
            <ac:spMk id="23" creationId="{1A10C7CD-F54C-409B-9DC2-660CA3BBAB5C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24" creationId="{019B555F-E33E-4A05-950F-88044F83C09C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25" creationId="{BAE7EA55-3095-4F4E-AAB0-172B086AE47D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26" creationId="{6AF0C39E-8929-4BDF-9B58-16B7461A749D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27" creationId="{CB39A906-6F36-47C5-921F-A827F3C33452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28" creationId="{60FC600B-2B9A-422A-BF77-599EF19C0991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29" creationId="{B40E0E85-7722-41B7-ACFA-B8A15A568E6E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30" creationId="{7B413D01-FC9D-4910-8712-0860F9973F27}"/>
          </ac:spMkLst>
        </pc:spChg>
        <pc:spChg chg="mod topLvl">
          <ac:chgData name="JANINA BAAL" userId="cb85b5e8-96b7-486e-abc9-746e3a246fca" providerId="ADAL" clId="{7FA4A527-B07A-42F1-A28C-018AE026ED72}" dt="2021-04-05T14:42:21.233" v="334" actId="1076"/>
          <ac:spMkLst>
            <pc:docMk/>
            <pc:sldMk cId="95621537" sldId="287"/>
            <ac:spMk id="31" creationId="{D2742168-684C-4DC1-B36C-E765749981CB}"/>
          </ac:spMkLst>
        </pc:spChg>
        <pc:spChg chg="mod topLvl">
          <ac:chgData name="JANINA BAAL" userId="cb85b5e8-96b7-486e-abc9-746e3a246fca" providerId="ADAL" clId="{7FA4A527-B07A-42F1-A28C-018AE026ED72}" dt="2021-04-05T14:42:20.785" v="333" actId="1076"/>
          <ac:spMkLst>
            <pc:docMk/>
            <pc:sldMk cId="95621537" sldId="287"/>
            <ac:spMk id="32" creationId="{92D753A6-FEBE-4D8C-9351-E16227C4C6C2}"/>
          </ac:spMkLst>
        </pc:spChg>
        <pc:spChg chg="mod topLvl">
          <ac:chgData name="JANINA BAAL" userId="cb85b5e8-96b7-486e-abc9-746e3a246fca" providerId="ADAL" clId="{7FA4A527-B07A-42F1-A28C-018AE026ED72}" dt="2021-04-04T15:30:03.651" v="172" actId="14100"/>
          <ac:spMkLst>
            <pc:docMk/>
            <pc:sldMk cId="95621537" sldId="287"/>
            <ac:spMk id="33" creationId="{1113FF5D-8E63-4F27-8CCE-DBBD3EC85530}"/>
          </ac:spMkLst>
        </pc:spChg>
        <pc:spChg chg="mod topLvl">
          <ac:chgData name="JANINA BAAL" userId="cb85b5e8-96b7-486e-abc9-746e3a246fca" providerId="ADAL" clId="{7FA4A527-B07A-42F1-A28C-018AE026ED72}" dt="2021-04-05T14:42:19.806" v="332" actId="1076"/>
          <ac:spMkLst>
            <pc:docMk/>
            <pc:sldMk cId="95621537" sldId="287"/>
            <ac:spMk id="34" creationId="{5C3AA56B-6F74-4803-BEA0-5B1FB770AA91}"/>
          </ac:spMkLst>
        </pc:spChg>
        <pc:spChg chg="mod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35" creationId="{A4F9478F-1C2E-49DF-880C-BAE6380002E3}"/>
          </ac:spMkLst>
        </pc:spChg>
        <pc:spChg chg="mod topLvl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36" creationId="{29A107AB-F045-4BF9-AFF8-4431827ABA4D}"/>
          </ac:spMkLst>
        </pc:spChg>
        <pc:spChg chg="add mod topLvl">
          <ac:chgData name="JANINA BAAL" userId="cb85b5e8-96b7-486e-abc9-746e3a246fca" providerId="ADAL" clId="{7FA4A527-B07A-42F1-A28C-018AE026ED72}" dt="2021-04-04T15:31:03.556" v="186"/>
          <ac:spMkLst>
            <pc:docMk/>
            <pc:sldMk cId="95621537" sldId="287"/>
            <ac:spMk id="37" creationId="{65368E35-6EF0-45BC-913F-ADF39E5B7807}"/>
          </ac:spMkLst>
        </pc:spChg>
        <pc:spChg chg="mod topLvl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38" creationId="{3082422C-0E61-49EC-92B3-A4593AC2E41E}"/>
          </ac:spMkLst>
        </pc:spChg>
        <pc:spChg chg="mod topLvl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39" creationId="{C18DDAB5-CD76-4A6D-A959-6AA69793D864}"/>
          </ac:spMkLst>
        </pc:spChg>
        <pc:spChg chg="mod topLvl">
          <ac:chgData name="JANINA BAAL" userId="cb85b5e8-96b7-486e-abc9-746e3a246fca" providerId="ADAL" clId="{7FA4A527-B07A-42F1-A28C-018AE026ED72}" dt="2021-04-04T15:29:50.232" v="171" actId="165"/>
          <ac:spMkLst>
            <pc:docMk/>
            <pc:sldMk cId="95621537" sldId="287"/>
            <ac:spMk id="40" creationId="{EE69456E-A2C0-4C30-A6D5-215110319437}"/>
          </ac:spMkLst>
        </pc:spChg>
        <pc:spChg chg="add mod">
          <ac:chgData name="JANINA BAAL" userId="cb85b5e8-96b7-486e-abc9-746e3a246fca" providerId="ADAL" clId="{7FA4A527-B07A-42F1-A28C-018AE026ED72}" dt="2021-04-05T19:33:01.246" v="595"/>
          <ac:spMkLst>
            <pc:docMk/>
            <pc:sldMk cId="95621537" sldId="287"/>
            <ac:spMk id="41" creationId="{A28103F9-23BC-4117-86CD-EF2999DAB3B4}"/>
          </ac:spMkLst>
        </pc:spChg>
        <pc:spChg chg="del">
          <ac:chgData name="JANINA BAAL" userId="cb85b5e8-96b7-486e-abc9-746e3a246fca" providerId="ADAL" clId="{7FA4A527-B07A-42F1-A28C-018AE026ED72}" dt="2021-04-04T15:20:51.987" v="0" actId="478"/>
          <ac:spMkLst>
            <pc:docMk/>
            <pc:sldMk cId="95621537" sldId="287"/>
            <ac:spMk id="41" creationId="{E448762F-EAF6-458C-98F7-C62644BFA434}"/>
          </ac:spMkLst>
        </pc:spChg>
        <pc:spChg chg="add mod">
          <ac:chgData name="JANINA BAAL" userId="cb85b5e8-96b7-486e-abc9-746e3a246fca" providerId="ADAL" clId="{7FA4A527-B07A-42F1-A28C-018AE026ED72}" dt="2021-04-05T19:33:01.246" v="595"/>
          <ac:spMkLst>
            <pc:docMk/>
            <pc:sldMk cId="95621537" sldId="287"/>
            <ac:spMk id="42" creationId="{6A3859B2-C72B-4D05-9D05-17C6CAE7558F}"/>
          </ac:spMkLst>
        </pc:spChg>
        <pc:spChg chg="add del mod">
          <ac:chgData name="JANINA BAAL" userId="cb85b5e8-96b7-486e-abc9-746e3a246fca" providerId="ADAL" clId="{7FA4A527-B07A-42F1-A28C-018AE026ED72}" dt="2021-04-04T15:24:26.115" v="40"/>
          <ac:spMkLst>
            <pc:docMk/>
            <pc:sldMk cId="95621537" sldId="287"/>
            <ac:spMk id="42" creationId="{E6948453-1320-402B-914F-27EF845401D2}"/>
          </ac:spMkLst>
        </pc:spChg>
        <pc:spChg chg="add mod topLvl">
          <ac:chgData name="JANINA BAAL" userId="cb85b5e8-96b7-486e-abc9-746e3a246fca" providerId="ADAL" clId="{7FA4A527-B07A-42F1-A28C-018AE026ED72}" dt="2021-04-04T15:30:15.025" v="174" actId="14100"/>
          <ac:spMkLst>
            <pc:docMk/>
            <pc:sldMk cId="95621537" sldId="287"/>
            <ac:spMk id="43" creationId="{D4A79A8C-9824-40E8-83D4-20E8C9659A05}"/>
          </ac:spMkLst>
        </pc:spChg>
        <pc:spChg chg="add del mod">
          <ac:chgData name="JANINA BAAL" userId="cb85b5e8-96b7-486e-abc9-746e3a246fca" providerId="ADAL" clId="{7FA4A527-B07A-42F1-A28C-018AE026ED72}" dt="2021-04-04T15:29:16.961" v="165"/>
          <ac:spMkLst>
            <pc:docMk/>
            <pc:sldMk cId="95621537" sldId="287"/>
            <ac:spMk id="45" creationId="{18741136-3991-46F8-BAB1-ADCF72DD4697}"/>
          </ac:spMkLst>
        </pc:spChg>
        <pc:spChg chg="add mod">
          <ac:chgData name="JANINA BAAL" userId="cb85b5e8-96b7-486e-abc9-746e3a246fca" providerId="ADAL" clId="{7FA4A527-B07A-42F1-A28C-018AE026ED72}" dt="2021-04-05T19:35:40.159" v="836" actId="20577"/>
          <ac:spMkLst>
            <pc:docMk/>
            <pc:sldMk cId="95621537" sldId="287"/>
            <ac:spMk id="45" creationId="{A5656F25-E77A-4FD5-B043-0AFF21D53906}"/>
          </ac:spMkLst>
        </pc:spChg>
        <pc:spChg chg="add del mod">
          <ac:chgData name="JANINA BAAL" userId="cb85b5e8-96b7-486e-abc9-746e3a246fca" providerId="ADAL" clId="{7FA4A527-B07A-42F1-A28C-018AE026ED72}" dt="2021-04-05T19:35:43.511" v="837" actId="478"/>
          <ac:spMkLst>
            <pc:docMk/>
            <pc:sldMk cId="95621537" sldId="287"/>
            <ac:spMk id="46" creationId="{3F1CB661-59C9-41D5-AFAE-B45774F66D2B}"/>
          </ac:spMkLst>
        </pc:spChg>
        <pc:grpChg chg="mod topLvl">
          <ac:chgData name="JANINA BAAL" userId="cb85b5e8-96b7-486e-abc9-746e3a246fca" providerId="ADAL" clId="{7FA4A527-B07A-42F1-A28C-018AE026ED72}" dt="2021-04-04T15:29:50.232" v="171" actId="165"/>
          <ac:grpSpMkLst>
            <pc:docMk/>
            <pc:sldMk cId="95621537" sldId="287"/>
            <ac:grpSpMk id="2" creationId="{46278CFB-82EE-4442-B80E-9EFC5E763214}"/>
          </ac:grpSpMkLst>
        </pc:grpChg>
        <pc:grpChg chg="mod topLvl">
          <ac:chgData name="JANINA BAAL" userId="cb85b5e8-96b7-486e-abc9-746e3a246fca" providerId="ADAL" clId="{7FA4A527-B07A-42F1-A28C-018AE026ED72}" dt="2021-04-04T15:29:50.232" v="171" actId="165"/>
          <ac:grpSpMkLst>
            <pc:docMk/>
            <pc:sldMk cId="95621537" sldId="287"/>
            <ac:grpSpMk id="6" creationId="{A862F785-0F69-4625-BAF2-9F2A67842152}"/>
          </ac:grpSpMkLst>
        </pc:grpChg>
        <pc:grpChg chg="mod topLvl">
          <ac:chgData name="JANINA BAAL" userId="cb85b5e8-96b7-486e-abc9-746e3a246fca" providerId="ADAL" clId="{7FA4A527-B07A-42F1-A28C-018AE026ED72}" dt="2021-04-04T15:29:50.232" v="171" actId="165"/>
          <ac:grpSpMkLst>
            <pc:docMk/>
            <pc:sldMk cId="95621537" sldId="287"/>
            <ac:grpSpMk id="7" creationId="{443B3113-813F-4A4D-821C-32FCE9B8155B}"/>
          </ac:grpSpMkLst>
        </pc:grpChg>
        <pc:grpChg chg="mod topLvl">
          <ac:chgData name="JANINA BAAL" userId="cb85b5e8-96b7-486e-abc9-746e3a246fca" providerId="ADAL" clId="{7FA4A527-B07A-42F1-A28C-018AE026ED72}" dt="2021-04-04T15:29:50.232" v="171" actId="165"/>
          <ac:grpSpMkLst>
            <pc:docMk/>
            <pc:sldMk cId="95621537" sldId="287"/>
            <ac:grpSpMk id="8" creationId="{A85F54A2-AF34-48D0-8381-6C375B1D1407}"/>
          </ac:grpSpMkLst>
        </pc:grpChg>
        <pc:grpChg chg="add del mod">
          <ac:chgData name="JANINA BAAL" userId="cb85b5e8-96b7-486e-abc9-746e3a246fca" providerId="ADAL" clId="{7FA4A527-B07A-42F1-A28C-018AE026ED72}" dt="2021-04-04T15:30:10.624" v="173" actId="165"/>
          <ac:grpSpMkLst>
            <pc:docMk/>
            <pc:sldMk cId="95621537" sldId="287"/>
            <ac:grpSpMk id="11" creationId="{AAFF5629-7335-485E-82A0-3775EBFCEFB0}"/>
          </ac:grpSpMkLst>
        </pc:grpChg>
        <pc:grpChg chg="add del mod">
          <ac:chgData name="JANINA BAAL" userId="cb85b5e8-96b7-486e-abc9-746e3a246fca" providerId="ADAL" clId="{7FA4A527-B07A-42F1-A28C-018AE026ED72}" dt="2021-04-04T15:29:50.232" v="171" actId="165"/>
          <ac:grpSpMkLst>
            <pc:docMk/>
            <pc:sldMk cId="95621537" sldId="287"/>
            <ac:grpSpMk id="12" creationId="{5CE40C21-5ACF-4526-8802-8896ED94DB31}"/>
          </ac:grpSpMkLst>
        </pc:grpChg>
        <pc:picChg chg="add mod modCrop">
          <ac:chgData name="JANINA BAAL" userId="cb85b5e8-96b7-486e-abc9-746e3a246fca" providerId="ADAL" clId="{7FA4A527-B07A-42F1-A28C-018AE026ED72}" dt="2021-04-04T15:21:40.945" v="11" actId="732"/>
          <ac:picMkLst>
            <pc:docMk/>
            <pc:sldMk cId="95621537" sldId="287"/>
            <ac:picMk id="10" creationId="{787BC1A4-301B-4FF9-986E-93AF31379B6B}"/>
          </ac:picMkLst>
        </pc:picChg>
      </pc:sldChg>
      <pc:sldChg chg="addSp delSp modSp mod">
        <pc:chgData name="JANINA BAAL" userId="cb85b5e8-96b7-486e-abc9-746e3a246fca" providerId="ADAL" clId="{7FA4A527-B07A-42F1-A28C-018AE026ED72}" dt="2021-04-05T19:35:59.305" v="841"/>
        <pc:sldMkLst>
          <pc:docMk/>
          <pc:sldMk cId="1734879333" sldId="288"/>
        </pc:sldMkLst>
        <pc:spChg chg="del">
          <ac:chgData name="JANINA BAAL" userId="cb85b5e8-96b7-486e-abc9-746e3a246fca" providerId="ADAL" clId="{7FA4A527-B07A-42F1-A28C-018AE026ED72}" dt="2021-04-04T15:31:24.067" v="187" actId="478"/>
          <ac:spMkLst>
            <pc:docMk/>
            <pc:sldMk cId="1734879333" sldId="288"/>
            <ac:spMk id="23" creationId="{1A10C7CD-F54C-409B-9DC2-660CA3BBAB5C}"/>
          </ac:spMkLst>
        </pc:spChg>
        <pc:spChg chg="add del mod">
          <ac:chgData name="JANINA BAAL" userId="cb85b5e8-96b7-486e-abc9-746e3a246fca" providerId="ADAL" clId="{7FA4A527-B07A-42F1-A28C-018AE026ED72}" dt="2021-04-04T15:31:51.477" v="197" actId="478"/>
          <ac:spMkLst>
            <pc:docMk/>
            <pc:sldMk cId="1734879333" sldId="288"/>
            <ac:spMk id="31" creationId="{83D5876D-DE89-4FB9-A896-04D013F58553}"/>
          </ac:spMkLst>
        </pc:spChg>
        <pc:spChg chg="add del mod">
          <ac:chgData name="JANINA BAAL" userId="cb85b5e8-96b7-486e-abc9-746e3a246fca" providerId="ADAL" clId="{7FA4A527-B07A-42F1-A28C-018AE026ED72}" dt="2021-04-05T19:35:49.922" v="839" actId="478"/>
          <ac:spMkLst>
            <pc:docMk/>
            <pc:sldMk cId="1734879333" sldId="288"/>
            <ac:spMk id="32" creationId="{3C3FB80E-1514-4CA3-AC83-C7AE0B6937F3}"/>
          </ac:spMkLst>
        </pc:spChg>
        <pc:spChg chg="mod">
          <ac:chgData name="JANINA BAAL" userId="cb85b5e8-96b7-486e-abc9-746e3a246fca" providerId="ADAL" clId="{7FA4A527-B07A-42F1-A28C-018AE026ED72}" dt="2021-04-04T15:34:29.991" v="286" actId="404"/>
          <ac:spMkLst>
            <pc:docMk/>
            <pc:sldMk cId="1734879333" sldId="288"/>
            <ac:spMk id="33" creationId="{1113FF5D-8E63-4F27-8CCE-DBBD3EC85530}"/>
          </ac:spMkLst>
        </pc:spChg>
        <pc:spChg chg="mod">
          <ac:chgData name="JANINA BAAL" userId="cb85b5e8-96b7-486e-abc9-746e3a246fca" providerId="ADAL" clId="{7FA4A527-B07A-42F1-A28C-018AE026ED72}" dt="2021-04-05T19:27:57.905" v="421" actId="403"/>
          <ac:spMkLst>
            <pc:docMk/>
            <pc:sldMk cId="1734879333" sldId="288"/>
            <ac:spMk id="34" creationId="{5C3AA56B-6F74-4803-BEA0-5B1FB770AA91}"/>
          </ac:spMkLst>
        </pc:spChg>
        <pc:spChg chg="add mod">
          <ac:chgData name="JANINA BAAL" userId="cb85b5e8-96b7-486e-abc9-746e3a246fca" providerId="ADAL" clId="{7FA4A527-B07A-42F1-A28C-018AE026ED72}" dt="2021-04-05T19:33:06.694" v="597"/>
          <ac:spMkLst>
            <pc:docMk/>
            <pc:sldMk cId="1734879333" sldId="288"/>
            <ac:spMk id="41" creationId="{B95364A3-A273-42D2-88BC-7C88E6391969}"/>
          </ac:spMkLst>
        </pc:spChg>
        <pc:spChg chg="add mod">
          <ac:chgData name="JANINA BAAL" userId="cb85b5e8-96b7-486e-abc9-746e3a246fca" providerId="ADAL" clId="{7FA4A527-B07A-42F1-A28C-018AE026ED72}" dt="2021-04-05T19:33:06.694" v="597"/>
          <ac:spMkLst>
            <pc:docMk/>
            <pc:sldMk cId="1734879333" sldId="288"/>
            <ac:spMk id="44" creationId="{E0767327-9C68-49B8-8262-C7A8BBB3A4DF}"/>
          </ac:spMkLst>
        </pc:spChg>
        <pc:spChg chg="add del mod">
          <ac:chgData name="JANINA BAAL" userId="cb85b5e8-96b7-486e-abc9-746e3a246fca" providerId="ADAL" clId="{7FA4A527-B07A-42F1-A28C-018AE026ED72}" dt="2021-04-05T19:35:58.593" v="840" actId="478"/>
          <ac:spMkLst>
            <pc:docMk/>
            <pc:sldMk cId="1734879333" sldId="288"/>
            <ac:spMk id="50" creationId="{7F232714-5E1D-43DE-B3D6-4F1DA88C6CC1}"/>
          </ac:spMkLst>
        </pc:spChg>
        <pc:spChg chg="add mod">
          <ac:chgData name="JANINA BAAL" userId="cb85b5e8-96b7-486e-abc9-746e3a246fca" providerId="ADAL" clId="{7FA4A527-B07A-42F1-A28C-018AE026ED72}" dt="2021-04-05T19:35:59.305" v="841"/>
          <ac:spMkLst>
            <pc:docMk/>
            <pc:sldMk cId="1734879333" sldId="288"/>
            <ac:spMk id="51" creationId="{3DA552A0-01A5-4E07-8E0B-11E29104CF98}"/>
          </ac:spMkLst>
        </pc:spChg>
        <pc:grpChg chg="add del mod">
          <ac:chgData name="JANINA BAAL" userId="cb85b5e8-96b7-486e-abc9-746e3a246fca" providerId="ADAL" clId="{7FA4A527-B07A-42F1-A28C-018AE026ED72}" dt="2021-04-05T19:28:03.740" v="422" actId="165"/>
          <ac:grpSpMkLst>
            <pc:docMk/>
            <pc:sldMk cId="1734879333" sldId="288"/>
            <ac:grpSpMk id="10" creationId="{7C016706-B58A-4996-98CF-936490F44131}"/>
          </ac:grpSpMkLst>
        </pc:grpChg>
        <pc:grpChg chg="add del mod">
          <ac:chgData name="JANINA BAAL" userId="cb85b5e8-96b7-486e-abc9-746e3a246fca" providerId="ADAL" clId="{7FA4A527-B07A-42F1-A28C-018AE026ED72}" dt="2021-04-05T19:30:34.119" v="458" actId="165"/>
          <ac:grpSpMkLst>
            <pc:docMk/>
            <pc:sldMk cId="1734879333" sldId="288"/>
            <ac:grpSpMk id="14" creationId="{DC968E47-1057-4088-A95B-91D4A939BD9F}"/>
          </ac:grpSpMkLst>
        </pc:grpChg>
        <pc:picChg chg="add mod topLvl">
          <ac:chgData name="JANINA BAAL" userId="cb85b5e8-96b7-486e-abc9-746e3a246fca" providerId="ADAL" clId="{7FA4A527-B07A-42F1-A28C-018AE026ED72}" dt="2021-04-05T19:30:48.476" v="465"/>
          <ac:picMkLst>
            <pc:docMk/>
            <pc:sldMk cId="1734879333" sldId="288"/>
            <ac:picMk id="6" creationId="{A2FF87D3-10AF-4130-94F3-3B44C7815CBB}"/>
          </ac:picMkLst>
        </pc:picChg>
        <pc:picChg chg="add mod modCrop">
          <ac:chgData name="JANINA BAAL" userId="cb85b5e8-96b7-486e-abc9-746e3a246fca" providerId="ADAL" clId="{7FA4A527-B07A-42F1-A28C-018AE026ED72}" dt="2021-04-05T19:08:42.129" v="348"/>
          <ac:picMkLst>
            <pc:docMk/>
            <pc:sldMk cId="1734879333" sldId="288"/>
            <ac:picMk id="7" creationId="{123E7DC9-E6CE-4A8D-978E-82E4AFB8AFEC}"/>
          </ac:picMkLst>
        </pc:picChg>
        <pc:picChg chg="add del mod topLvl">
          <ac:chgData name="JANINA BAAL" userId="cb85b5e8-96b7-486e-abc9-746e3a246fca" providerId="ADAL" clId="{7FA4A527-B07A-42F1-A28C-018AE026ED72}" dt="2021-04-05T19:30:38.434" v="459" actId="478"/>
          <ac:picMkLst>
            <pc:docMk/>
            <pc:sldMk cId="1734879333" sldId="288"/>
            <ac:picMk id="8" creationId="{F2F39474-9495-42C1-9500-A2D9305603CB}"/>
          </ac:picMkLst>
        </pc:picChg>
        <pc:picChg chg="add del mod modCrop">
          <ac:chgData name="JANINA BAAL" userId="cb85b5e8-96b7-486e-abc9-746e3a246fca" providerId="ADAL" clId="{7FA4A527-B07A-42F1-A28C-018AE026ED72}" dt="2021-04-05T19:08:13.733" v="340" actId="478"/>
          <ac:picMkLst>
            <pc:docMk/>
            <pc:sldMk cId="1734879333" sldId="288"/>
            <ac:picMk id="12" creationId="{C85D2D25-C6C1-4C67-A64B-5437A3BD9146}"/>
          </ac:picMkLst>
        </pc:picChg>
        <pc:picChg chg="add mod modCrop">
          <ac:chgData name="JANINA BAAL" userId="cb85b5e8-96b7-486e-abc9-746e3a246fca" providerId="ADAL" clId="{7FA4A527-B07A-42F1-A28C-018AE026ED72}" dt="2021-04-04T15:51:46.927" v="306" actId="1076"/>
          <ac:picMkLst>
            <pc:docMk/>
            <pc:sldMk cId="1734879333" sldId="288"/>
            <ac:picMk id="16" creationId="{DD603B82-8443-4E5B-8CDB-4CB800B8A95F}"/>
          </ac:picMkLst>
        </pc:picChg>
        <pc:picChg chg="add mod">
          <ac:chgData name="JANINA BAAL" userId="cb85b5e8-96b7-486e-abc9-746e3a246fca" providerId="ADAL" clId="{7FA4A527-B07A-42F1-A28C-018AE026ED72}" dt="2021-04-05T19:30:48.476" v="463"/>
          <ac:picMkLst>
            <pc:docMk/>
            <pc:sldMk cId="1734879333" sldId="288"/>
            <ac:picMk id="23" creationId="{3492EDFC-D387-4B09-8B01-0720945980F9}"/>
          </ac:picMkLst>
        </pc:picChg>
      </pc:sldChg>
      <pc:sldChg chg="addSp modSp mod">
        <pc:chgData name="JANINA BAAL" userId="cb85b5e8-96b7-486e-abc9-746e3a246fca" providerId="ADAL" clId="{7FA4A527-B07A-42F1-A28C-018AE026ED72}" dt="2021-04-05T19:38:25.173" v="1023" actId="1036"/>
        <pc:sldMkLst>
          <pc:docMk/>
          <pc:sldMk cId="3405873328" sldId="290"/>
        </pc:sldMkLst>
        <pc:spChg chg="mod">
          <ac:chgData name="JANINA BAAL" userId="cb85b5e8-96b7-486e-abc9-746e3a246fca" providerId="ADAL" clId="{7FA4A527-B07A-42F1-A28C-018AE026ED72}" dt="2021-04-05T19:38:25.173" v="1023" actId="1036"/>
          <ac:spMkLst>
            <pc:docMk/>
            <pc:sldMk cId="3405873328" sldId="290"/>
            <ac:spMk id="9" creationId="{3B1CB5E5-3B54-411A-A2DF-ECCE8BC49BD9}"/>
          </ac:spMkLst>
        </pc:spChg>
        <pc:spChg chg="mod">
          <ac:chgData name="JANINA BAAL" userId="cb85b5e8-96b7-486e-abc9-746e3a246fca" providerId="ADAL" clId="{7FA4A527-B07A-42F1-A28C-018AE026ED72}" dt="2021-04-05T19:38:25.173" v="1023" actId="1036"/>
          <ac:spMkLst>
            <pc:docMk/>
            <pc:sldMk cId="3405873328" sldId="290"/>
            <ac:spMk id="11" creationId="{4071FA11-01FD-4C08-ADF1-D7B3FC48FB5F}"/>
          </ac:spMkLst>
        </pc:spChg>
        <pc:spChg chg="mod">
          <ac:chgData name="JANINA BAAL" userId="cb85b5e8-96b7-486e-abc9-746e3a246fca" providerId="ADAL" clId="{7FA4A527-B07A-42F1-A28C-018AE026ED72}" dt="2021-04-05T19:38:25.173" v="1023" actId="1036"/>
          <ac:spMkLst>
            <pc:docMk/>
            <pc:sldMk cId="3405873328" sldId="290"/>
            <ac:spMk id="12" creationId="{013DEC5A-8884-4635-B038-CC3842C82B6A}"/>
          </ac:spMkLst>
        </pc:spChg>
        <pc:spChg chg="mod">
          <ac:chgData name="JANINA BAAL" userId="cb85b5e8-96b7-486e-abc9-746e3a246fca" providerId="ADAL" clId="{7FA4A527-B07A-42F1-A28C-018AE026ED72}" dt="2021-04-05T19:38:25.173" v="1023" actId="1036"/>
          <ac:spMkLst>
            <pc:docMk/>
            <pc:sldMk cId="3405873328" sldId="290"/>
            <ac:spMk id="14" creationId="{E9E759D2-4D09-42CD-8DCA-21DBE012A97C}"/>
          </ac:spMkLst>
        </pc:spChg>
        <pc:spChg chg="mod">
          <ac:chgData name="JANINA BAAL" userId="cb85b5e8-96b7-486e-abc9-746e3a246fca" providerId="ADAL" clId="{7FA4A527-B07A-42F1-A28C-018AE026ED72}" dt="2021-04-05T19:38:25.173" v="1023" actId="1036"/>
          <ac:spMkLst>
            <pc:docMk/>
            <pc:sldMk cId="3405873328" sldId="290"/>
            <ac:spMk id="15" creationId="{333447FF-EA21-4565-A55C-27845BC43914}"/>
          </ac:spMkLst>
        </pc:spChg>
        <pc:spChg chg="add mod">
          <ac:chgData name="JANINA BAAL" userId="cb85b5e8-96b7-486e-abc9-746e3a246fca" providerId="ADAL" clId="{7FA4A527-B07A-42F1-A28C-018AE026ED72}" dt="2021-04-05T19:34:14.779" v="769"/>
          <ac:spMkLst>
            <pc:docMk/>
            <pc:sldMk cId="3405873328" sldId="290"/>
            <ac:spMk id="20" creationId="{D261B51D-50C6-432A-8616-3683E610A2AA}"/>
          </ac:spMkLst>
        </pc:spChg>
        <pc:spChg chg="add mod">
          <ac:chgData name="JANINA BAAL" userId="cb85b5e8-96b7-486e-abc9-746e3a246fca" providerId="ADAL" clId="{7FA4A527-B07A-42F1-A28C-018AE026ED72}" dt="2021-04-05T19:34:14.779" v="769"/>
          <ac:spMkLst>
            <pc:docMk/>
            <pc:sldMk cId="3405873328" sldId="290"/>
            <ac:spMk id="21" creationId="{CDAC2305-CE18-4310-B5CB-3DD1AA48162F}"/>
          </ac:spMkLst>
        </pc:spChg>
        <pc:spChg chg="add mod">
          <ac:chgData name="JANINA BAAL" userId="cb85b5e8-96b7-486e-abc9-746e3a246fca" providerId="ADAL" clId="{7FA4A527-B07A-42F1-A28C-018AE026ED72}" dt="2021-04-05T19:37:22.517" v="924"/>
          <ac:spMkLst>
            <pc:docMk/>
            <pc:sldMk cId="3405873328" sldId="290"/>
            <ac:spMk id="23" creationId="{06612C42-4783-4F53-BFE7-4AC9107B5941}"/>
          </ac:spMkLst>
        </pc:spChg>
        <pc:grpChg chg="mod">
          <ac:chgData name="JANINA BAAL" userId="cb85b5e8-96b7-486e-abc9-746e3a246fca" providerId="ADAL" clId="{7FA4A527-B07A-42F1-A28C-018AE026ED72}" dt="2021-04-05T19:38:25.173" v="1023" actId="1036"/>
          <ac:grpSpMkLst>
            <pc:docMk/>
            <pc:sldMk cId="3405873328" sldId="290"/>
            <ac:grpSpMk id="2" creationId="{19E413E1-2432-4694-9CDE-591818109E5A}"/>
          </ac:grpSpMkLst>
        </pc:grpChg>
        <pc:picChg chg="mod">
          <ac:chgData name="JANINA BAAL" userId="cb85b5e8-96b7-486e-abc9-746e3a246fca" providerId="ADAL" clId="{7FA4A527-B07A-42F1-A28C-018AE026ED72}" dt="2021-04-05T19:38:25.173" v="1023" actId="1036"/>
          <ac:picMkLst>
            <pc:docMk/>
            <pc:sldMk cId="3405873328" sldId="290"/>
            <ac:picMk id="17" creationId="{23F979FB-8255-458F-80F1-C49FBD87FDA7}"/>
          </ac:picMkLst>
        </pc:picChg>
        <pc:picChg chg="mod">
          <ac:chgData name="JANINA BAAL" userId="cb85b5e8-96b7-486e-abc9-746e3a246fca" providerId="ADAL" clId="{7FA4A527-B07A-42F1-A28C-018AE026ED72}" dt="2021-04-05T19:38:25.173" v="1023" actId="1036"/>
          <ac:picMkLst>
            <pc:docMk/>
            <pc:sldMk cId="3405873328" sldId="290"/>
            <ac:picMk id="18" creationId="{F8459930-1686-480C-8842-4A7BA734CE90}"/>
          </ac:picMkLst>
        </pc:picChg>
        <pc:cxnChg chg="mod">
          <ac:chgData name="JANINA BAAL" userId="cb85b5e8-96b7-486e-abc9-746e3a246fca" providerId="ADAL" clId="{7FA4A527-B07A-42F1-A28C-018AE026ED72}" dt="2021-04-05T19:38:25.173" v="1023" actId="1036"/>
          <ac:cxnSpMkLst>
            <pc:docMk/>
            <pc:sldMk cId="3405873328" sldId="290"/>
            <ac:cxnSpMk id="7" creationId="{450B0AD4-B9D2-4B9C-A496-761028EBD5F0}"/>
          </ac:cxnSpMkLst>
        </pc:cxnChg>
        <pc:cxnChg chg="mod">
          <ac:chgData name="JANINA BAAL" userId="cb85b5e8-96b7-486e-abc9-746e3a246fca" providerId="ADAL" clId="{7FA4A527-B07A-42F1-A28C-018AE026ED72}" dt="2021-04-05T19:38:25.173" v="1023" actId="1036"/>
          <ac:cxnSpMkLst>
            <pc:docMk/>
            <pc:sldMk cId="3405873328" sldId="290"/>
            <ac:cxnSpMk id="19" creationId="{653DEF4F-72BA-4581-B628-C630D70C0E3E}"/>
          </ac:cxnSpMkLst>
        </pc:cxnChg>
        <pc:cxnChg chg="mod">
          <ac:chgData name="JANINA BAAL" userId="cb85b5e8-96b7-486e-abc9-746e3a246fca" providerId="ADAL" clId="{7FA4A527-B07A-42F1-A28C-018AE026ED72}" dt="2021-04-05T19:38:25.173" v="1023" actId="1036"/>
          <ac:cxnSpMkLst>
            <pc:docMk/>
            <pc:sldMk cId="3405873328" sldId="290"/>
            <ac:cxnSpMk id="22" creationId="{9322054B-E49A-46A8-8325-07B83CE8A219}"/>
          </ac:cxnSpMkLst>
        </pc:cxnChg>
      </pc:sldChg>
      <pc:sldChg chg="addSp modSp mod">
        <pc:chgData name="JANINA BAAL" userId="cb85b5e8-96b7-486e-abc9-746e3a246fca" providerId="ADAL" clId="{7FA4A527-B07A-42F1-A28C-018AE026ED72}" dt="2021-04-05T19:37:17.061" v="921"/>
        <pc:sldMkLst>
          <pc:docMk/>
          <pc:sldMk cId="989368302" sldId="291"/>
        </pc:sldMkLst>
        <pc:spChg chg="mod">
          <ac:chgData name="JANINA BAAL" userId="cb85b5e8-96b7-486e-abc9-746e3a246fca" providerId="ADAL" clId="{7FA4A527-B07A-42F1-A28C-018AE026ED72}" dt="2021-04-05T19:34:03.115" v="764" actId="1076"/>
          <ac:spMkLst>
            <pc:docMk/>
            <pc:sldMk cId="989368302" sldId="291"/>
            <ac:spMk id="19" creationId="{92FF28E7-0A92-4D14-B0D7-12895CD5CF13}"/>
          </ac:spMkLst>
        </pc:spChg>
        <pc:spChg chg="add mod">
          <ac:chgData name="JANINA BAAL" userId="cb85b5e8-96b7-486e-abc9-746e3a246fca" providerId="ADAL" clId="{7FA4A527-B07A-42F1-A28C-018AE026ED72}" dt="2021-04-05T19:34:03.821" v="765"/>
          <ac:spMkLst>
            <pc:docMk/>
            <pc:sldMk cId="989368302" sldId="291"/>
            <ac:spMk id="20" creationId="{643D5722-2D93-479A-83EC-021BA89C2C7B}"/>
          </ac:spMkLst>
        </pc:spChg>
        <pc:spChg chg="add mod">
          <ac:chgData name="JANINA BAAL" userId="cb85b5e8-96b7-486e-abc9-746e3a246fca" providerId="ADAL" clId="{7FA4A527-B07A-42F1-A28C-018AE026ED72}" dt="2021-04-05T19:34:03.821" v="765"/>
          <ac:spMkLst>
            <pc:docMk/>
            <pc:sldMk cId="989368302" sldId="291"/>
            <ac:spMk id="24" creationId="{A8F3E4A7-A0D4-41D3-A08F-8ED22CA361F1}"/>
          </ac:spMkLst>
        </pc:spChg>
        <pc:spChg chg="add mod">
          <ac:chgData name="JANINA BAAL" userId="cb85b5e8-96b7-486e-abc9-746e3a246fca" providerId="ADAL" clId="{7FA4A527-B07A-42F1-A28C-018AE026ED72}" dt="2021-04-05T19:37:17.061" v="921"/>
          <ac:spMkLst>
            <pc:docMk/>
            <pc:sldMk cId="989368302" sldId="291"/>
            <ac:spMk id="25" creationId="{51E770DC-DD79-4CCB-87C7-8FABE0163432}"/>
          </ac:spMkLst>
        </pc:spChg>
      </pc:sldChg>
      <pc:sldChg chg="addSp delSp modSp mod">
        <pc:chgData name="JANINA BAAL" userId="cb85b5e8-96b7-486e-abc9-746e3a246fca" providerId="ADAL" clId="{7FA4A527-B07A-42F1-A28C-018AE026ED72}" dt="2021-04-05T19:37:45.012" v="945" actId="20577"/>
        <pc:sldMkLst>
          <pc:docMk/>
          <pc:sldMk cId="1258749960" sldId="292"/>
        </pc:sldMkLst>
        <pc:spChg chg="add mod">
          <ac:chgData name="JANINA BAAL" userId="cb85b5e8-96b7-486e-abc9-746e3a246fca" providerId="ADAL" clId="{7FA4A527-B07A-42F1-A28C-018AE026ED72}" dt="2021-04-05T19:34:08.543" v="767"/>
          <ac:spMkLst>
            <pc:docMk/>
            <pc:sldMk cId="1258749960" sldId="292"/>
            <ac:spMk id="17" creationId="{DCB8B3A4-8D39-43F0-B948-5D1E628FA565}"/>
          </ac:spMkLst>
        </pc:spChg>
        <pc:spChg chg="del mod">
          <ac:chgData name="JANINA BAAL" userId="cb85b5e8-96b7-486e-abc9-746e3a246fca" providerId="ADAL" clId="{7FA4A527-B07A-42F1-A28C-018AE026ED72}" dt="2021-04-05T19:37:41.206" v="942" actId="478"/>
          <ac:spMkLst>
            <pc:docMk/>
            <pc:sldMk cId="1258749960" sldId="292"/>
            <ac:spMk id="19" creationId="{92FF28E7-0A92-4D14-B0D7-12895CD5CF13}"/>
          </ac:spMkLst>
        </pc:spChg>
        <pc:spChg chg="add mod">
          <ac:chgData name="JANINA BAAL" userId="cb85b5e8-96b7-486e-abc9-746e3a246fca" providerId="ADAL" clId="{7FA4A527-B07A-42F1-A28C-018AE026ED72}" dt="2021-04-05T19:34:08.543" v="767"/>
          <ac:spMkLst>
            <pc:docMk/>
            <pc:sldMk cId="1258749960" sldId="292"/>
            <ac:spMk id="21" creationId="{031F6C66-4806-4B9C-8DEB-DBB3F4EB51BA}"/>
          </ac:spMkLst>
        </pc:spChg>
        <pc:spChg chg="add mod">
          <ac:chgData name="JANINA BAAL" userId="cb85b5e8-96b7-486e-abc9-746e3a246fca" providerId="ADAL" clId="{7FA4A527-B07A-42F1-A28C-018AE026ED72}" dt="2021-04-05T19:37:18.895" v="922"/>
          <ac:spMkLst>
            <pc:docMk/>
            <pc:sldMk cId="1258749960" sldId="292"/>
            <ac:spMk id="22" creationId="{6943C162-49E2-4AA2-A137-C90AC5327F08}"/>
          </ac:spMkLst>
        </pc:spChg>
        <pc:spChg chg="add mod">
          <ac:chgData name="JANINA BAAL" userId="cb85b5e8-96b7-486e-abc9-746e3a246fca" providerId="ADAL" clId="{7FA4A527-B07A-42F1-A28C-018AE026ED72}" dt="2021-04-05T19:37:45.012" v="945" actId="20577"/>
          <ac:spMkLst>
            <pc:docMk/>
            <pc:sldMk cId="1258749960" sldId="292"/>
            <ac:spMk id="23" creationId="{24CB3BEA-A167-493F-9EB7-FB23B30EA97F}"/>
          </ac:spMkLst>
        </pc:spChg>
      </pc:sldChg>
      <pc:sldChg chg="addSp delSp modSp mod">
        <pc:chgData name="JANINA BAAL" userId="cb85b5e8-96b7-486e-abc9-746e3a246fca" providerId="ADAL" clId="{7FA4A527-B07A-42F1-A28C-018AE026ED72}" dt="2021-04-05T19:36:06.653" v="849" actId="20577"/>
        <pc:sldMkLst>
          <pc:docMk/>
          <pc:sldMk cId="3324491537" sldId="293"/>
        </pc:sldMkLst>
        <pc:spChg chg="add mod">
          <ac:chgData name="JANINA BAAL" userId="cb85b5e8-96b7-486e-abc9-746e3a246fca" providerId="ADAL" clId="{7FA4A527-B07A-42F1-A28C-018AE026ED72}" dt="2021-04-05T19:33:14.114" v="600"/>
          <ac:spMkLst>
            <pc:docMk/>
            <pc:sldMk cId="3324491537" sldId="293"/>
            <ac:spMk id="7" creationId="{35E2E0F3-D669-435F-8894-DB2C01E27D4D}"/>
          </ac:spMkLst>
        </pc:spChg>
        <pc:spChg chg="add mod">
          <ac:chgData name="JANINA BAAL" userId="cb85b5e8-96b7-486e-abc9-746e3a246fca" providerId="ADAL" clId="{7FA4A527-B07A-42F1-A28C-018AE026ED72}" dt="2021-04-05T19:33:14.114" v="600"/>
          <ac:spMkLst>
            <pc:docMk/>
            <pc:sldMk cId="3324491537" sldId="293"/>
            <ac:spMk id="8" creationId="{93BFFC8A-849C-4E88-A66A-923DEA5C341E}"/>
          </ac:spMkLst>
        </pc:spChg>
        <pc:spChg chg="add mod">
          <ac:chgData name="JANINA BAAL" userId="cb85b5e8-96b7-486e-abc9-746e3a246fca" providerId="ADAL" clId="{7FA4A527-B07A-42F1-A28C-018AE026ED72}" dt="2021-04-05T19:36:06.653" v="849" actId="20577"/>
          <ac:spMkLst>
            <pc:docMk/>
            <pc:sldMk cId="3324491537" sldId="293"/>
            <ac:spMk id="9" creationId="{4137F6A0-22D1-4CD1-9549-4119A3C8C0F2}"/>
          </ac:spMkLst>
        </pc:spChg>
        <pc:spChg chg="del mod">
          <ac:chgData name="JANINA BAAL" userId="cb85b5e8-96b7-486e-abc9-746e3a246fca" providerId="ADAL" clId="{7FA4A527-B07A-42F1-A28C-018AE026ED72}" dt="2021-04-05T19:33:13.128" v="599" actId="478"/>
          <ac:spMkLst>
            <pc:docMk/>
            <pc:sldMk cId="3324491537" sldId="293"/>
            <ac:spMk id="32" creationId="{3C3FB80E-1514-4CA3-AC83-C7AE0B6937F3}"/>
          </ac:spMkLst>
        </pc:spChg>
      </pc:sldChg>
      <pc:sldChg chg="add del">
        <pc:chgData name="JANINA BAAL" userId="cb85b5e8-96b7-486e-abc9-746e3a246fca" providerId="ADAL" clId="{7FA4A527-B07A-42F1-A28C-018AE026ED72}" dt="2021-04-05T19:37:11.380" v="920" actId="22"/>
        <pc:sldMkLst>
          <pc:docMk/>
          <pc:sldMk cId="2774560785" sldId="294"/>
        </pc:sldMkLst>
      </pc:sldChg>
      <pc:sldMasterChg chg="addSp delSp modSp mod">
        <pc:chgData name="JANINA BAAL" userId="cb85b5e8-96b7-486e-abc9-746e3a246fca" providerId="ADAL" clId="{7FA4A527-B07A-42F1-A28C-018AE026ED72}" dt="2021-04-05T19:32:34.014" v="589"/>
        <pc:sldMasterMkLst>
          <pc:docMk/>
          <pc:sldMasterMk cId="1976810802" sldId="2147483648"/>
        </pc:sldMasterMkLst>
        <pc:spChg chg="mod">
          <ac:chgData name="JANINA BAAL" userId="cb85b5e8-96b7-486e-abc9-746e3a246fca" providerId="ADAL" clId="{7FA4A527-B07A-42F1-A28C-018AE026ED72}" dt="2021-04-05T19:32:33.703" v="482" actId="948"/>
          <ac:spMkLst>
            <pc:docMk/>
            <pc:sldMasterMk cId="1976810802" sldId="2147483648"/>
            <ac:spMk id="2" creationId="{2AE15882-CC22-0D43-8E21-37BD4B4594BF}"/>
          </ac:spMkLst>
        </pc:spChg>
        <pc:spChg chg="add del mod modVis">
          <ac:chgData name="JANINA BAAL" userId="cb85b5e8-96b7-486e-abc9-746e3a246fca" providerId="ADAL" clId="{7FA4A527-B07A-42F1-A28C-018AE026ED72}" dt="2021-04-05T19:32:33.966" v="574"/>
          <ac:spMkLst>
            <pc:docMk/>
            <pc:sldMasterMk cId="1976810802" sldId="2147483648"/>
            <ac:spMk id="7" creationId="{8273FE95-7812-45BD-B72A-97B4F977FD66}"/>
          </ac:spMkLst>
        </pc:spChg>
        <pc:graphicFrameChg chg="add mod ord modVis">
          <ac:chgData name="JANINA BAAL" userId="cb85b5e8-96b7-486e-abc9-746e3a246fca" providerId="ADAL" clId="{7FA4A527-B07A-42F1-A28C-018AE026ED72}" dt="2021-04-05T19:32:34.014" v="589"/>
          <ac:graphicFrameMkLst>
            <pc:docMk/>
            <pc:sldMasterMk cId="1976810802" sldId="2147483648"/>
            <ac:graphicFrameMk id="8" creationId="{E11CD06E-07A5-4593-977F-CF4ABD620B0E}"/>
          </ac:graphicFrameMkLst>
        </pc:graphicFrameChg>
      </pc:sldMasterChg>
    </pc:docChg>
  </pc:docChgLst>
  <pc:docChgLst>
    <pc:chgData name="JAN-ERIC" userId="5c4067d1-d7c2-4af1-a587-46c7537a7a3d" providerId="ADAL" clId="{BF04C7F9-93F7-481A-8F19-968DE41FFF61}"/>
    <pc:docChg chg="undo custSel addSld delSld modSld sldOrd">
      <pc:chgData name="JAN-ERIC" userId="5c4067d1-d7c2-4af1-a587-46c7537a7a3d" providerId="ADAL" clId="{BF04C7F9-93F7-481A-8F19-968DE41FFF61}" dt="2021-03-31T13:12:21.967" v="200"/>
      <pc:docMkLst>
        <pc:docMk/>
      </pc:docMkLst>
      <pc:sldChg chg="modSp mod">
        <pc:chgData name="JAN-ERIC" userId="5c4067d1-d7c2-4af1-a587-46c7537a7a3d" providerId="ADAL" clId="{BF04C7F9-93F7-481A-8F19-968DE41FFF61}" dt="2021-03-31T11:32:09.671" v="1" actId="20577"/>
        <pc:sldMkLst>
          <pc:docMk/>
          <pc:sldMk cId="870710839" sldId="273"/>
        </pc:sldMkLst>
        <pc:spChg chg="mod">
          <ac:chgData name="JAN-ERIC" userId="5c4067d1-d7c2-4af1-a587-46c7537a7a3d" providerId="ADAL" clId="{BF04C7F9-93F7-481A-8F19-968DE41FFF61}" dt="2021-03-31T11:32:09.671" v="1" actId="20577"/>
          <ac:spMkLst>
            <pc:docMk/>
            <pc:sldMk cId="870710839" sldId="273"/>
            <ac:spMk id="114" creationId="{BCC3082C-537E-4B07-85CC-5EF79F1805D3}"/>
          </ac:spMkLst>
        </pc:spChg>
      </pc:sldChg>
      <pc:sldChg chg="addSp delSp modSp mod ord">
        <pc:chgData name="JAN-ERIC" userId="5c4067d1-d7c2-4af1-a587-46c7537a7a3d" providerId="ADAL" clId="{BF04C7F9-93F7-481A-8F19-968DE41FFF61}" dt="2021-03-31T13:12:15.173" v="196"/>
        <pc:sldMkLst>
          <pc:docMk/>
          <pc:sldMk cId="570757466" sldId="274"/>
        </pc:sldMkLst>
        <pc:spChg chg="mod">
          <ac:chgData name="JAN-ERIC" userId="5c4067d1-d7c2-4af1-a587-46c7537a7a3d" providerId="ADAL" clId="{BF04C7F9-93F7-481A-8F19-968DE41FFF61}" dt="2021-03-31T11:50:09.816" v="29" actId="20577"/>
          <ac:spMkLst>
            <pc:docMk/>
            <pc:sldMk cId="570757466" sldId="274"/>
            <ac:spMk id="2" creationId="{8CE7B2A1-C127-467F-8DCA-55902174380D}"/>
          </ac:spMkLst>
        </pc:spChg>
        <pc:spChg chg="add mod">
          <ac:chgData name="JAN-ERIC" userId="5c4067d1-d7c2-4af1-a587-46c7537a7a3d" providerId="ADAL" clId="{BF04C7F9-93F7-481A-8F19-968DE41FFF61}" dt="2021-03-31T11:50:27.882" v="43" actId="20577"/>
          <ac:spMkLst>
            <pc:docMk/>
            <pc:sldMk cId="570757466" sldId="274"/>
            <ac:spMk id="7" creationId="{66C761A5-B1DD-40EB-94C1-9BB86B37D7BE}"/>
          </ac:spMkLst>
        </pc:spChg>
        <pc:picChg chg="del">
          <ac:chgData name="JAN-ERIC" userId="5c4067d1-d7c2-4af1-a587-46c7537a7a3d" providerId="ADAL" clId="{BF04C7F9-93F7-481A-8F19-968DE41FFF61}" dt="2021-03-31T11:28:13.636" v="0" actId="478"/>
          <ac:picMkLst>
            <pc:docMk/>
            <pc:sldMk cId="570757466" sldId="274"/>
            <ac:picMk id="6" creationId="{E932F40A-F94D-4B5D-BF91-86B429D22307}"/>
          </ac:picMkLst>
        </pc:picChg>
        <pc:picChg chg="add mod">
          <ac:chgData name="JAN-ERIC" userId="5c4067d1-d7c2-4af1-a587-46c7537a7a3d" providerId="ADAL" clId="{BF04C7F9-93F7-481A-8F19-968DE41FFF61}" dt="2021-03-31T11:51:21.180" v="47" actId="14100"/>
          <ac:picMkLst>
            <pc:docMk/>
            <pc:sldMk cId="570757466" sldId="274"/>
            <ac:picMk id="9" creationId="{18505645-064F-4BDA-9994-9AF26DD12334}"/>
          </ac:picMkLst>
        </pc:picChg>
      </pc:sldChg>
      <pc:sldChg chg="addSp modSp new mod ord">
        <pc:chgData name="JAN-ERIC" userId="5c4067d1-d7c2-4af1-a587-46c7537a7a3d" providerId="ADAL" clId="{BF04C7F9-93F7-481A-8F19-968DE41FFF61}" dt="2021-03-31T13:12:18.481" v="198"/>
        <pc:sldMkLst>
          <pc:docMk/>
          <pc:sldMk cId="2153207030" sldId="277"/>
        </pc:sldMkLst>
        <pc:spChg chg="mod">
          <ac:chgData name="JAN-ERIC" userId="5c4067d1-d7c2-4af1-a587-46c7537a7a3d" providerId="ADAL" clId="{BF04C7F9-93F7-481A-8F19-968DE41FFF61}" dt="2021-03-31T11:57:01.818" v="62" actId="20577"/>
          <ac:spMkLst>
            <pc:docMk/>
            <pc:sldMk cId="2153207030" sldId="277"/>
            <ac:spMk id="2" creationId="{1CCCCFA0-F1F3-49BE-9F80-7B996FF6D1DF}"/>
          </ac:spMkLst>
        </pc:spChg>
        <pc:picChg chg="add mod">
          <ac:chgData name="JAN-ERIC" userId="5c4067d1-d7c2-4af1-a587-46c7537a7a3d" providerId="ADAL" clId="{BF04C7F9-93F7-481A-8F19-968DE41FFF61}" dt="2021-03-31T12:01:21.660" v="75" actId="1076"/>
          <ac:picMkLst>
            <pc:docMk/>
            <pc:sldMk cId="2153207030" sldId="277"/>
            <ac:picMk id="7" creationId="{650E4970-E818-438C-8061-C7F56204FCA1}"/>
          </ac:picMkLst>
        </pc:picChg>
      </pc:sldChg>
      <pc:sldChg chg="addSp modSp new mod ord">
        <pc:chgData name="JAN-ERIC" userId="5c4067d1-d7c2-4af1-a587-46c7537a7a3d" providerId="ADAL" clId="{BF04C7F9-93F7-481A-8F19-968DE41FFF61}" dt="2021-03-31T13:12:21.967" v="200"/>
        <pc:sldMkLst>
          <pc:docMk/>
          <pc:sldMk cId="247292715" sldId="278"/>
        </pc:sldMkLst>
        <pc:picChg chg="add mod">
          <ac:chgData name="JAN-ERIC" userId="5c4067d1-d7c2-4af1-a587-46c7537a7a3d" providerId="ADAL" clId="{BF04C7F9-93F7-481A-8F19-968DE41FFF61}" dt="2021-03-31T12:00:50.896" v="67" actId="14100"/>
          <ac:picMkLst>
            <pc:docMk/>
            <pc:sldMk cId="247292715" sldId="278"/>
            <ac:picMk id="7" creationId="{B318C556-A303-4C52-A589-705F85863D43}"/>
          </ac:picMkLst>
        </pc:picChg>
      </pc:sldChg>
      <pc:sldChg chg="addSp delSp modSp new del mod">
        <pc:chgData name="JAN-ERIC" userId="5c4067d1-d7c2-4af1-a587-46c7537a7a3d" providerId="ADAL" clId="{BF04C7F9-93F7-481A-8F19-968DE41FFF61}" dt="2021-03-31T13:09:06.375" v="182" actId="47"/>
        <pc:sldMkLst>
          <pc:docMk/>
          <pc:sldMk cId="1609525728" sldId="279"/>
        </pc:sldMkLst>
        <pc:spChg chg="add del">
          <ac:chgData name="JAN-ERIC" userId="5c4067d1-d7c2-4af1-a587-46c7537a7a3d" providerId="ADAL" clId="{BF04C7F9-93F7-481A-8F19-968DE41FFF61}" dt="2021-03-31T12:59:54.790" v="78" actId="478"/>
          <ac:spMkLst>
            <pc:docMk/>
            <pc:sldMk cId="1609525728" sldId="279"/>
            <ac:spMk id="6" creationId="{8074A800-8A78-4DD3-AB89-043EB2CC9A2D}"/>
          </ac:spMkLst>
        </pc:spChg>
        <pc:spChg chg="add mod topLvl">
          <ac:chgData name="JAN-ERIC" userId="5c4067d1-d7c2-4af1-a587-46c7537a7a3d" providerId="ADAL" clId="{BF04C7F9-93F7-481A-8F19-968DE41FFF61}" dt="2021-03-31T13:00:25.677" v="85" actId="165"/>
          <ac:spMkLst>
            <pc:docMk/>
            <pc:sldMk cId="1609525728" sldId="279"/>
            <ac:spMk id="7" creationId="{2390BEA6-E98D-4BD2-A084-C25039E3490D}"/>
          </ac:spMkLst>
        </pc:spChg>
        <pc:spChg chg="add mod topLvl">
          <ac:chgData name="JAN-ERIC" userId="5c4067d1-d7c2-4af1-a587-46c7537a7a3d" providerId="ADAL" clId="{BF04C7F9-93F7-481A-8F19-968DE41FFF61}" dt="2021-03-31T13:00:25.677" v="85" actId="165"/>
          <ac:spMkLst>
            <pc:docMk/>
            <pc:sldMk cId="1609525728" sldId="279"/>
            <ac:spMk id="8" creationId="{D6A1CD35-ACAC-4531-B8F5-B61972D29B3A}"/>
          </ac:spMkLst>
        </pc:spChg>
        <pc:spChg chg="add del mod topLvl">
          <ac:chgData name="JAN-ERIC" userId="5c4067d1-d7c2-4af1-a587-46c7537a7a3d" providerId="ADAL" clId="{BF04C7F9-93F7-481A-8F19-968DE41FFF61}" dt="2021-03-31T13:00:33.203" v="86" actId="478"/>
          <ac:spMkLst>
            <pc:docMk/>
            <pc:sldMk cId="1609525728" sldId="279"/>
            <ac:spMk id="9" creationId="{8978FD69-A4C6-4C11-8AC8-431880D622C3}"/>
          </ac:spMkLst>
        </pc:spChg>
        <pc:spChg chg="add del mod topLvl">
          <ac:chgData name="JAN-ERIC" userId="5c4067d1-d7c2-4af1-a587-46c7537a7a3d" providerId="ADAL" clId="{BF04C7F9-93F7-481A-8F19-968DE41FFF61}" dt="2021-03-31T13:00:34.245" v="87" actId="478"/>
          <ac:spMkLst>
            <pc:docMk/>
            <pc:sldMk cId="1609525728" sldId="279"/>
            <ac:spMk id="10" creationId="{3FF6E6F1-AC8E-4F1D-8D6D-3EBE899CA313}"/>
          </ac:spMkLst>
        </pc:spChg>
        <pc:spChg chg="add del mod ord topLvl">
          <ac:chgData name="JAN-ERIC" userId="5c4067d1-d7c2-4af1-a587-46c7537a7a3d" providerId="ADAL" clId="{BF04C7F9-93F7-481A-8F19-968DE41FFF61}" dt="2021-03-31T13:05:46.421" v="117" actId="478"/>
          <ac:spMkLst>
            <pc:docMk/>
            <pc:sldMk cId="1609525728" sldId="279"/>
            <ac:spMk id="11" creationId="{67181272-D7EB-4E6F-A974-5E8E3A53CE1F}"/>
          </ac:spMkLst>
        </pc:spChg>
        <pc:spChg chg="add mod ord">
          <ac:chgData name="JAN-ERIC" userId="5c4067d1-d7c2-4af1-a587-46c7537a7a3d" providerId="ADAL" clId="{BF04C7F9-93F7-481A-8F19-968DE41FFF61}" dt="2021-03-31T13:05:39.212" v="116" actId="404"/>
          <ac:spMkLst>
            <pc:docMk/>
            <pc:sldMk cId="1609525728" sldId="279"/>
            <ac:spMk id="16" creationId="{1FD15662-1B95-4428-BC9A-99B7636C49F1}"/>
          </ac:spMkLst>
        </pc:spChg>
        <pc:grpChg chg="add del mod">
          <ac:chgData name="JAN-ERIC" userId="5c4067d1-d7c2-4af1-a587-46c7537a7a3d" providerId="ADAL" clId="{BF04C7F9-93F7-481A-8F19-968DE41FFF61}" dt="2021-03-31T13:00:25.677" v="85" actId="165"/>
          <ac:grpSpMkLst>
            <pc:docMk/>
            <pc:sldMk cId="1609525728" sldId="279"/>
            <ac:grpSpMk id="12" creationId="{F6BD333C-C2B0-4450-9204-2485EA6922B3}"/>
          </ac:grpSpMkLst>
        </pc:grpChg>
        <pc:picChg chg="add mod">
          <ac:chgData name="JAN-ERIC" userId="5c4067d1-d7c2-4af1-a587-46c7537a7a3d" providerId="ADAL" clId="{BF04C7F9-93F7-481A-8F19-968DE41FFF61}" dt="2021-03-31T13:04:50.157" v="94" actId="408"/>
          <ac:picMkLst>
            <pc:docMk/>
            <pc:sldMk cId="1609525728" sldId="279"/>
            <ac:picMk id="14" creationId="{02BD0891-91E5-49C0-98D4-9149EC3163F9}"/>
          </ac:picMkLst>
        </pc:picChg>
        <pc:picChg chg="add mod">
          <ac:chgData name="JAN-ERIC" userId="5c4067d1-d7c2-4af1-a587-46c7537a7a3d" providerId="ADAL" clId="{BF04C7F9-93F7-481A-8F19-968DE41FFF61}" dt="2021-03-31T13:04:50.157" v="94" actId="408"/>
          <ac:picMkLst>
            <pc:docMk/>
            <pc:sldMk cId="1609525728" sldId="279"/>
            <ac:picMk id="15" creationId="{9ADE8DC5-773E-424E-AEF2-F337F050675C}"/>
          </ac:picMkLst>
        </pc:picChg>
      </pc:sldChg>
      <pc:sldChg chg="new">
        <pc:chgData name="JAN-ERIC" userId="5c4067d1-d7c2-4af1-a587-46c7537a7a3d" providerId="ADAL" clId="{BF04C7F9-93F7-481A-8F19-968DE41FFF61}" dt="2021-03-31T13:10:42.946" v="187" actId="680"/>
        <pc:sldMkLst>
          <pc:docMk/>
          <pc:sldMk cId="1853226585" sldId="279"/>
        </pc:sldMkLst>
      </pc:sldChg>
      <pc:sldChg chg="addSp modSp new mod">
        <pc:chgData name="JAN-ERIC" userId="5c4067d1-d7c2-4af1-a587-46c7537a7a3d" providerId="ADAL" clId="{BF04C7F9-93F7-481A-8F19-968DE41FFF61}" dt="2021-03-31T13:11:42.018" v="194" actId="20577"/>
        <pc:sldMkLst>
          <pc:docMk/>
          <pc:sldMk cId="133729219" sldId="280"/>
        </pc:sldMkLst>
        <pc:spChg chg="mod">
          <ac:chgData name="JAN-ERIC" userId="5c4067d1-d7c2-4af1-a587-46c7537a7a3d" providerId="ADAL" clId="{BF04C7F9-93F7-481A-8F19-968DE41FFF61}" dt="2021-03-31T13:11:23.881" v="190"/>
          <ac:spMkLst>
            <pc:docMk/>
            <pc:sldMk cId="133729219" sldId="280"/>
            <ac:spMk id="2" creationId="{D3E21261-FD91-4B5E-8D00-15CE102A43F7}"/>
          </ac:spMkLst>
        </pc:spChg>
        <pc:spChg chg="add mod">
          <ac:chgData name="JAN-ERIC" userId="5c4067d1-d7c2-4af1-a587-46c7537a7a3d" providerId="ADAL" clId="{BF04C7F9-93F7-481A-8F19-968DE41FFF61}" dt="2021-03-31T13:11:42.018" v="194" actId="20577"/>
          <ac:spMkLst>
            <pc:docMk/>
            <pc:sldMk cId="133729219" sldId="280"/>
            <ac:spMk id="6" creationId="{1B48EC53-3ABF-4090-A5FF-CA72ED814C21}"/>
          </ac:spMkLst>
        </pc:spChg>
      </pc:sldChg>
      <pc:sldChg chg="addSp modSp new del mod addCm delCm">
        <pc:chgData name="JAN-ERIC" userId="5c4067d1-d7c2-4af1-a587-46c7537a7a3d" providerId="ADAL" clId="{BF04C7F9-93F7-481A-8F19-968DE41FFF61}" dt="2021-03-31T13:10:35.491" v="186" actId="2696"/>
        <pc:sldMkLst>
          <pc:docMk/>
          <pc:sldMk cId="4181089055" sldId="280"/>
        </pc:sldMkLst>
        <pc:spChg chg="mod">
          <ac:chgData name="JAN-ERIC" userId="5c4067d1-d7c2-4af1-a587-46c7537a7a3d" providerId="ADAL" clId="{BF04C7F9-93F7-481A-8F19-968DE41FFF61}" dt="2021-03-31T13:08:07.184" v="161" actId="20577"/>
          <ac:spMkLst>
            <pc:docMk/>
            <pc:sldMk cId="4181089055" sldId="280"/>
            <ac:spMk id="2" creationId="{F5524D65-20A6-4C0A-A9D9-CFD8760F7225}"/>
          </ac:spMkLst>
        </pc:spChg>
        <pc:spChg chg="add mod">
          <ac:chgData name="JAN-ERIC" userId="5c4067d1-d7c2-4af1-a587-46c7537a7a3d" providerId="ADAL" clId="{BF04C7F9-93F7-481A-8F19-968DE41FFF61}" dt="2021-03-31T13:08:21.761" v="181" actId="1037"/>
          <ac:spMkLst>
            <pc:docMk/>
            <pc:sldMk cId="4181089055" sldId="280"/>
            <ac:spMk id="6" creationId="{A6BB91F9-5368-4893-B535-FDB1ECADCBFE}"/>
          </ac:spMkLst>
        </pc:spChg>
        <pc:spChg chg="add mod">
          <ac:chgData name="JAN-ERIC" userId="5c4067d1-d7c2-4af1-a587-46c7537a7a3d" providerId="ADAL" clId="{BF04C7F9-93F7-481A-8F19-968DE41FFF61}" dt="2021-03-31T13:08:21.761" v="181" actId="1037"/>
          <ac:spMkLst>
            <pc:docMk/>
            <pc:sldMk cId="4181089055" sldId="280"/>
            <ac:spMk id="7" creationId="{20AC0804-9D5A-40B4-ADF5-78EF9385D393}"/>
          </ac:spMkLst>
        </pc:spChg>
        <pc:spChg chg="add mod">
          <ac:chgData name="JAN-ERIC" userId="5c4067d1-d7c2-4af1-a587-46c7537a7a3d" providerId="ADAL" clId="{BF04C7F9-93F7-481A-8F19-968DE41FFF61}" dt="2021-03-31T13:08:21.761" v="181" actId="1037"/>
          <ac:spMkLst>
            <pc:docMk/>
            <pc:sldMk cId="4181089055" sldId="280"/>
            <ac:spMk id="8" creationId="{5763837B-406F-4281-9CA5-221E387B1317}"/>
          </ac:spMkLst>
        </pc:spChg>
      </pc:sldChg>
    </pc:docChg>
  </pc:docChgLst>
  <pc:docChgLst>
    <pc:chgData name="Eric RINKE 林意康" userId="S::1800092845@gsm.pku.edu.cn::5c4067d1-d7c2-4af1-a587-46c7537a7a3d" providerId="AD" clId="Web-{C786F75C-05AE-41F5-93E7-6A57A4746B89}"/>
    <pc:docChg chg="addSld delSld modSld modSection">
      <pc:chgData name="Eric RINKE 林意康" userId="S::1800092845@gsm.pku.edu.cn::5c4067d1-d7c2-4af1-a587-46c7537a7a3d" providerId="AD" clId="Web-{C786F75C-05AE-41F5-93E7-6A57A4746B89}" dt="2021-04-02T05:21:47.180" v="24"/>
      <pc:docMkLst>
        <pc:docMk/>
      </pc:docMkLst>
      <pc:sldChg chg="addSp modSp">
        <pc:chgData name="Eric RINKE 林意康" userId="S::1800092845@gsm.pku.edu.cn::5c4067d1-d7c2-4af1-a587-46c7537a7a3d" providerId="AD" clId="Web-{C786F75C-05AE-41F5-93E7-6A57A4746B89}" dt="2021-04-02T05:21:47.180" v="24"/>
        <pc:sldMkLst>
          <pc:docMk/>
          <pc:sldMk cId="570757466" sldId="274"/>
        </pc:sldMkLst>
        <pc:spChg chg="mod">
          <ac:chgData name="Eric RINKE 林意康" userId="S::1800092845@gsm.pku.edu.cn::5c4067d1-d7c2-4af1-a587-46c7537a7a3d" providerId="AD" clId="Web-{C786F75C-05AE-41F5-93E7-6A57A4746B89}" dt="2021-04-02T05:18:06.423" v="1" actId="20577"/>
          <ac:spMkLst>
            <pc:docMk/>
            <pc:sldMk cId="570757466" sldId="274"/>
            <ac:spMk id="2" creationId="{8CE7B2A1-C127-467F-8DCA-55902174380D}"/>
          </ac:spMkLst>
        </pc:spChg>
        <pc:spChg chg="add">
          <ac:chgData name="Eric RINKE 林意康" userId="S::1800092845@gsm.pku.edu.cn::5c4067d1-d7c2-4af1-a587-46c7537a7a3d" providerId="AD" clId="Web-{C786F75C-05AE-41F5-93E7-6A57A4746B89}" dt="2021-04-02T05:21:38.540" v="23"/>
          <ac:spMkLst>
            <pc:docMk/>
            <pc:sldMk cId="570757466" sldId="274"/>
            <ac:spMk id="6" creationId="{3010F7EC-FEB0-4669-B184-9516DC0BB79C}"/>
          </ac:spMkLst>
        </pc:spChg>
        <pc:spChg chg="add">
          <ac:chgData name="Eric RINKE 林意康" userId="S::1800092845@gsm.pku.edu.cn::5c4067d1-d7c2-4af1-a587-46c7537a7a3d" providerId="AD" clId="Web-{C786F75C-05AE-41F5-93E7-6A57A4746B89}" dt="2021-04-02T05:21:47.180" v="24"/>
          <ac:spMkLst>
            <pc:docMk/>
            <pc:sldMk cId="570757466" sldId="274"/>
            <ac:spMk id="8" creationId="{D4D5AFE8-CEB9-4984-BB75-8E7BB05453A7}"/>
          </ac:spMkLst>
        </pc:spChg>
        <pc:picChg chg="mod">
          <ac:chgData name="Eric RINKE 林意康" userId="S::1800092845@gsm.pku.edu.cn::5c4067d1-d7c2-4af1-a587-46c7537a7a3d" providerId="AD" clId="Web-{C786F75C-05AE-41F5-93E7-6A57A4746B89}" dt="2021-04-02T05:21:30.414" v="22" actId="1076"/>
          <ac:picMkLst>
            <pc:docMk/>
            <pc:sldMk cId="570757466" sldId="274"/>
            <ac:picMk id="9" creationId="{18505645-064F-4BDA-9994-9AF26DD12334}"/>
          </ac:picMkLst>
        </pc:picChg>
      </pc:sldChg>
      <pc:sldChg chg="del">
        <pc:chgData name="Eric RINKE 林意康" userId="S::1800092845@gsm.pku.edu.cn::5c4067d1-d7c2-4af1-a587-46c7537a7a3d" providerId="AD" clId="Web-{C786F75C-05AE-41F5-93E7-6A57A4746B89}" dt="2021-04-02T05:18:32.189" v="2"/>
        <pc:sldMkLst>
          <pc:docMk/>
          <pc:sldMk cId="1853226585" sldId="279"/>
        </pc:sldMkLst>
      </pc:sldChg>
      <pc:sldChg chg="new">
        <pc:chgData name="Eric RINKE 林意康" userId="S::1800092845@gsm.pku.edu.cn::5c4067d1-d7c2-4af1-a587-46c7537a7a3d" providerId="AD" clId="Web-{C786F75C-05AE-41F5-93E7-6A57A4746B89}" dt="2021-04-02T05:18:46.533" v="3"/>
        <pc:sldMkLst>
          <pc:docMk/>
          <pc:sldMk cId="2242758603" sldId="286"/>
        </pc:sldMkLst>
      </pc:sldChg>
      <pc:sldChg chg="modSp add replId">
        <pc:chgData name="Eric RINKE 林意康" userId="S::1800092845@gsm.pku.edu.cn::5c4067d1-d7c2-4af1-a587-46c7537a7a3d" providerId="AD" clId="Web-{C786F75C-05AE-41F5-93E7-6A57A4746B89}" dt="2021-04-02T05:21:20.942" v="21" actId="14100"/>
        <pc:sldMkLst>
          <pc:docMk/>
          <pc:sldMk cId="441666452" sldId="287"/>
        </pc:sldMkLst>
        <pc:spChg chg="mod">
          <ac:chgData name="Eric RINKE 林意康" userId="S::1800092845@gsm.pku.edu.cn::5c4067d1-d7c2-4af1-a587-46c7537a7a3d" providerId="AD" clId="Web-{C786F75C-05AE-41F5-93E7-6A57A4746B89}" dt="2021-04-02T05:21:20.942" v="15" actId="14100"/>
          <ac:spMkLst>
            <pc:docMk/>
            <pc:sldMk cId="441666452" sldId="287"/>
            <ac:spMk id="5" creationId="{47D5B2DB-F567-411E-B634-E3FACA77590C}"/>
          </ac:spMkLst>
        </pc:spChg>
        <pc:spChg chg="mod">
          <ac:chgData name="Eric RINKE 林意康" userId="S::1800092845@gsm.pku.edu.cn::5c4067d1-d7c2-4af1-a587-46c7537a7a3d" providerId="AD" clId="Web-{C786F75C-05AE-41F5-93E7-6A57A4746B89}" dt="2021-04-02T05:21:18.520" v="11" actId="14100"/>
          <ac:spMkLst>
            <pc:docMk/>
            <pc:sldMk cId="441666452" sldId="287"/>
            <ac:spMk id="42" creationId="{6250BC62-C71D-5B4D-8BDF-2358797E2245}"/>
          </ac:spMkLst>
        </pc:spChg>
        <pc:spChg chg="mod">
          <ac:chgData name="Eric RINKE 林意康" userId="S::1800092845@gsm.pku.edu.cn::5c4067d1-d7c2-4af1-a587-46c7537a7a3d" providerId="AD" clId="Web-{C786F75C-05AE-41F5-93E7-6A57A4746B89}" dt="2021-04-02T05:21:18.535" v="12" actId="14100"/>
          <ac:spMkLst>
            <pc:docMk/>
            <pc:sldMk cId="441666452" sldId="287"/>
            <ac:spMk id="43" creationId="{77380BBB-06BD-9244-96C8-67F6B2D12F4C}"/>
          </ac:spMkLst>
        </pc:spChg>
        <pc:spChg chg="mod">
          <ac:chgData name="Eric RINKE 林意康" userId="S::1800092845@gsm.pku.edu.cn::5c4067d1-d7c2-4af1-a587-46c7537a7a3d" providerId="AD" clId="Web-{C786F75C-05AE-41F5-93E7-6A57A4746B89}" dt="2021-04-02T05:21:18.535" v="13" actId="14100"/>
          <ac:spMkLst>
            <pc:docMk/>
            <pc:sldMk cId="441666452" sldId="287"/>
            <ac:spMk id="44" creationId="{EDD38037-A598-ED4D-ACB5-EB899D7FD98A}"/>
          </ac:spMkLst>
        </pc:spChg>
        <pc:grpChg chg="mod">
          <ac:chgData name="Eric RINKE 林意康" userId="S::1800092845@gsm.pku.edu.cn::5c4067d1-d7c2-4af1-a587-46c7537a7a3d" providerId="AD" clId="Web-{C786F75C-05AE-41F5-93E7-6A57A4746B89}" dt="2021-04-02T05:21:20.942" v="21" actId="14100"/>
          <ac:grpSpMkLst>
            <pc:docMk/>
            <pc:sldMk cId="441666452" sldId="287"/>
            <ac:grpSpMk id="32" creationId="{F7A5EB27-22B7-E24B-BA1C-D7C0381FD9B1}"/>
          </ac:grpSpMkLst>
        </pc:grpChg>
        <pc:grpChg chg="mod">
          <ac:chgData name="Eric RINKE 林意康" userId="S::1800092845@gsm.pku.edu.cn::5c4067d1-d7c2-4af1-a587-46c7537a7a3d" providerId="AD" clId="Web-{C786F75C-05AE-41F5-93E7-6A57A4746B89}" dt="2021-04-02T05:21:20.942" v="19" actId="14100"/>
          <ac:grpSpMkLst>
            <pc:docMk/>
            <pc:sldMk cId="441666452" sldId="287"/>
            <ac:grpSpMk id="34" creationId="{6E36225A-A54F-B14E-B7FB-90D86E159ACE}"/>
          </ac:grpSpMkLst>
        </pc:grpChg>
        <pc:grpChg chg="mod">
          <ac:chgData name="Eric RINKE 林意康" userId="S::1800092845@gsm.pku.edu.cn::5c4067d1-d7c2-4af1-a587-46c7537a7a3d" providerId="AD" clId="Web-{C786F75C-05AE-41F5-93E7-6A57A4746B89}" dt="2021-04-02T05:21:20.942" v="20" actId="14100"/>
          <ac:grpSpMkLst>
            <pc:docMk/>
            <pc:sldMk cId="441666452" sldId="287"/>
            <ac:grpSpMk id="35" creationId="{C6067A6C-272D-D34E-AFB8-890B950C585F}"/>
          </ac:grpSpMkLst>
        </pc:grpChg>
        <pc:picChg chg="mod">
          <ac:chgData name="Eric RINKE 林意康" userId="S::1800092845@gsm.pku.edu.cn::5c4067d1-d7c2-4af1-a587-46c7537a7a3d" providerId="AD" clId="Web-{C786F75C-05AE-41F5-93E7-6A57A4746B89}" dt="2021-04-02T05:21:20.942" v="18" actId="14100"/>
          <ac:picMkLst>
            <pc:docMk/>
            <pc:sldMk cId="441666452" sldId="287"/>
            <ac:picMk id="37" creationId="{71015235-0903-714B-B071-A5BFFB29ADAD}"/>
          </ac:picMkLst>
        </pc:picChg>
        <pc:picChg chg="mod">
          <ac:chgData name="Eric RINKE 林意康" userId="S::1800092845@gsm.pku.edu.cn::5c4067d1-d7c2-4af1-a587-46c7537a7a3d" providerId="AD" clId="Web-{C786F75C-05AE-41F5-93E7-6A57A4746B89}" dt="2021-04-02T05:21:20.942" v="17" actId="14100"/>
          <ac:picMkLst>
            <pc:docMk/>
            <pc:sldMk cId="441666452" sldId="287"/>
            <ac:picMk id="39" creationId="{2814D715-54E9-A340-84E3-B1540DF2876A}"/>
          </ac:picMkLst>
        </pc:picChg>
        <pc:picChg chg="mod">
          <ac:chgData name="Eric RINKE 林意康" userId="S::1800092845@gsm.pku.edu.cn::5c4067d1-d7c2-4af1-a587-46c7537a7a3d" providerId="AD" clId="Web-{C786F75C-05AE-41F5-93E7-6A57A4746B89}" dt="2021-04-02T05:21:20.942" v="16" actId="14100"/>
          <ac:picMkLst>
            <pc:docMk/>
            <pc:sldMk cId="441666452" sldId="287"/>
            <ac:picMk id="41" creationId="{4B61176E-3F31-1649-9C3F-0DD0D411E373}"/>
          </ac:picMkLst>
        </pc:picChg>
      </pc:sldChg>
    </pc:docChg>
  </pc:docChgLst>
  <pc:docChgLst>
    <pc:chgData name="JAN-ERIC RINKE" userId="5c4067d1-d7c2-4af1-a587-46c7537a7a3d" providerId="ADAL" clId="{3414EFB4-60BC-4D2F-AB28-EDDF99063E26}"/>
    <pc:docChg chg="undo custSel addSld delSld modSld modMainMaster modSection">
      <pc:chgData name="JAN-ERIC RINKE" userId="5c4067d1-d7c2-4af1-a587-46c7537a7a3d" providerId="ADAL" clId="{3414EFB4-60BC-4D2F-AB28-EDDF99063E26}" dt="2021-04-20T10:31:45.503" v="6459" actId="20577"/>
      <pc:docMkLst>
        <pc:docMk/>
      </pc:docMkLst>
      <pc:sldChg chg="del mod modShow">
        <pc:chgData name="JAN-ERIC RINKE" userId="5c4067d1-d7c2-4af1-a587-46c7537a7a3d" providerId="ADAL" clId="{3414EFB4-60BC-4D2F-AB28-EDDF99063E26}" dt="2021-04-18T19:00:46.581" v="2546" actId="2696"/>
        <pc:sldMkLst>
          <pc:docMk/>
          <pc:sldMk cId="1891963241" sldId="265"/>
        </pc:sldMkLst>
      </pc:sldChg>
      <pc:sldChg chg="del">
        <pc:chgData name="JAN-ERIC RINKE" userId="5c4067d1-d7c2-4af1-a587-46c7537a7a3d" providerId="ADAL" clId="{3414EFB4-60BC-4D2F-AB28-EDDF99063E26}" dt="2021-04-13T09:12:39.234" v="3" actId="47"/>
        <pc:sldMkLst>
          <pc:docMk/>
          <pc:sldMk cId="2788320266" sldId="267"/>
        </pc:sldMkLst>
      </pc:sldChg>
      <pc:sldChg chg="del">
        <pc:chgData name="JAN-ERIC RINKE" userId="5c4067d1-d7c2-4af1-a587-46c7537a7a3d" providerId="ADAL" clId="{3414EFB4-60BC-4D2F-AB28-EDDF99063E26}" dt="2021-04-13T09:12:40.025" v="4" actId="47"/>
        <pc:sldMkLst>
          <pc:docMk/>
          <pc:sldMk cId="2728962642" sldId="268"/>
        </pc:sldMkLst>
      </pc:sldChg>
      <pc:sldChg chg="del">
        <pc:chgData name="JAN-ERIC RINKE" userId="5c4067d1-d7c2-4af1-a587-46c7537a7a3d" providerId="ADAL" clId="{3414EFB4-60BC-4D2F-AB28-EDDF99063E26}" dt="2021-04-13T09:12:40.734" v="5" actId="47"/>
        <pc:sldMkLst>
          <pc:docMk/>
          <pc:sldMk cId="2022267947" sldId="269"/>
        </pc:sldMkLst>
      </pc:sldChg>
      <pc:sldChg chg="del">
        <pc:chgData name="JAN-ERIC RINKE" userId="5c4067d1-d7c2-4af1-a587-46c7537a7a3d" providerId="ADAL" clId="{3414EFB4-60BC-4D2F-AB28-EDDF99063E26}" dt="2021-04-13T09:12:41.669" v="6" actId="47"/>
        <pc:sldMkLst>
          <pc:docMk/>
          <pc:sldMk cId="946306104" sldId="270"/>
        </pc:sldMkLst>
      </pc:sldChg>
      <pc:sldChg chg="del">
        <pc:chgData name="JAN-ERIC RINKE" userId="5c4067d1-d7c2-4af1-a587-46c7537a7a3d" providerId="ADAL" clId="{3414EFB4-60BC-4D2F-AB28-EDDF99063E26}" dt="2021-04-13T09:12:42.683" v="7" actId="47"/>
        <pc:sldMkLst>
          <pc:docMk/>
          <pc:sldMk cId="4134468166" sldId="271"/>
        </pc:sldMkLst>
      </pc:sldChg>
      <pc:sldChg chg="del">
        <pc:chgData name="JAN-ERIC RINKE" userId="5c4067d1-d7c2-4af1-a587-46c7537a7a3d" providerId="ADAL" clId="{3414EFB4-60BC-4D2F-AB28-EDDF99063E26}" dt="2021-04-13T09:12:38.242" v="2" actId="47"/>
        <pc:sldMkLst>
          <pc:docMk/>
          <pc:sldMk cId="79400633" sldId="272"/>
        </pc:sldMkLst>
      </pc:sldChg>
      <pc:sldChg chg="addSp delSp modSp mod modNotesTx">
        <pc:chgData name="JAN-ERIC RINKE" userId="5c4067d1-d7c2-4af1-a587-46c7537a7a3d" providerId="ADAL" clId="{3414EFB4-60BC-4D2F-AB28-EDDF99063E26}" dt="2021-04-20T10:31:45.503" v="6459" actId="20577"/>
        <pc:sldMkLst>
          <pc:docMk/>
          <pc:sldMk cId="870710839" sldId="273"/>
        </pc:sldMkLst>
        <pc:spChg chg="mod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2" creationId="{DACFFAEC-E1A5-45D7-B1B3-B92013E8D496}"/>
          </ac:spMkLst>
        </pc:spChg>
        <pc:spChg chg="del">
          <ac:chgData name="JAN-ERIC RINKE" userId="5c4067d1-d7c2-4af1-a587-46c7537a7a3d" providerId="ADAL" clId="{3414EFB4-60BC-4D2F-AB28-EDDF99063E26}" dt="2021-04-19T14:55:09.877" v="5256" actId="478"/>
          <ac:spMkLst>
            <pc:docMk/>
            <pc:sldMk cId="870710839" sldId="273"/>
            <ac:spMk id="27" creationId="{FCA16EB9-48D7-4C84-8DE8-917FDA68E804}"/>
          </ac:spMkLst>
        </pc:spChg>
        <pc:spChg chg="del">
          <ac:chgData name="JAN-ERIC RINKE" userId="5c4067d1-d7c2-4af1-a587-46c7537a7a3d" providerId="ADAL" clId="{3414EFB4-60BC-4D2F-AB28-EDDF99063E26}" dt="2021-04-19T16:18:48.292" v="5487" actId="478"/>
          <ac:spMkLst>
            <pc:docMk/>
            <pc:sldMk cId="870710839" sldId="273"/>
            <ac:spMk id="28" creationId="{2629DA50-D450-4610-BA89-89CA18C01174}"/>
          </ac:spMkLst>
        </pc:spChg>
        <pc:spChg chg="mod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38" creationId="{F498FF6E-F997-4E74-AD0A-14289E036004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40" creationId="{CFC6830D-A3E7-4AAD-930B-68E1628CC187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41" creationId="{9CBE403B-85DC-44A3-B905-811C59D6C58E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42" creationId="{C05A224C-6DE5-422E-A4AF-D77E83E4334F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43" creationId="{92C3D4F4-A417-4F35-859A-2E5C453E3E00}"/>
          </ac:spMkLst>
        </pc:spChg>
        <pc:spChg chg="mod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49" creationId="{D38C3546-6202-4339-B8BF-C77C1C9F9C8D}"/>
          </ac:spMkLst>
        </pc:spChg>
        <pc:spChg chg="mod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50" creationId="{67CD1651-CB11-44F5-964B-2EC0E1057604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61" creationId="{1B6A46C3-DD21-4DB5-9BBB-B6ABE3959AAD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62" creationId="{A0A46AD5-314F-45DC-9494-A4DAB866D728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97" creationId="{C03525EF-5982-41AB-9053-E6AF68AC4053}"/>
          </ac:spMkLst>
        </pc:spChg>
        <pc:spChg chg="mod">
          <ac:chgData name="JAN-ERIC RINKE" userId="5c4067d1-d7c2-4af1-a587-46c7537a7a3d" providerId="ADAL" clId="{3414EFB4-60BC-4D2F-AB28-EDDF99063E26}" dt="2021-04-19T16:18:56.065" v="5488" actId="165"/>
          <ac:spMkLst>
            <pc:docMk/>
            <pc:sldMk cId="870710839" sldId="273"/>
            <ac:spMk id="98" creationId="{9ACAF17B-140E-41CB-A768-6F427AE053BC}"/>
          </ac:spMkLst>
        </pc:spChg>
        <pc:spChg chg="mod">
          <ac:chgData name="JAN-ERIC RINKE" userId="5c4067d1-d7c2-4af1-a587-46c7537a7a3d" providerId="ADAL" clId="{3414EFB4-60BC-4D2F-AB28-EDDF99063E26}" dt="2021-04-19T16:18:56.065" v="5488" actId="165"/>
          <ac:spMkLst>
            <pc:docMk/>
            <pc:sldMk cId="870710839" sldId="273"/>
            <ac:spMk id="99" creationId="{966F95B3-2CCE-4276-82E0-78D2EB2357FD}"/>
          </ac:spMkLst>
        </pc:spChg>
        <pc:spChg chg="mod">
          <ac:chgData name="JAN-ERIC RINKE" userId="5c4067d1-d7c2-4af1-a587-46c7537a7a3d" providerId="ADAL" clId="{3414EFB4-60BC-4D2F-AB28-EDDF99063E26}" dt="2021-04-19T16:18:56.065" v="5488" actId="165"/>
          <ac:spMkLst>
            <pc:docMk/>
            <pc:sldMk cId="870710839" sldId="273"/>
            <ac:spMk id="100" creationId="{222AC0C1-C2F3-4922-9401-0362C795EBCD}"/>
          </ac:spMkLst>
        </pc:spChg>
        <pc:spChg chg="mod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102" creationId="{B48E821F-83EA-47E0-9218-614EE0FE5EF8}"/>
          </ac:spMkLst>
        </pc:spChg>
        <pc:spChg chg="mod topLvl">
          <ac:chgData name="JAN-ERIC RINKE" userId="5c4067d1-d7c2-4af1-a587-46c7537a7a3d" providerId="ADAL" clId="{3414EFB4-60BC-4D2F-AB28-EDDF99063E26}" dt="2021-04-19T16:19:02.269" v="5489" actId="164"/>
          <ac:spMkLst>
            <pc:docMk/>
            <pc:sldMk cId="870710839" sldId="273"/>
            <ac:spMk id="114" creationId="{BCC3082C-537E-4B07-85CC-5EF79F1805D3}"/>
          </ac:spMkLst>
        </pc:spChg>
        <pc:grpChg chg="add mod">
          <ac:chgData name="JAN-ERIC RINKE" userId="5c4067d1-d7c2-4af1-a587-46c7537a7a3d" providerId="ADAL" clId="{3414EFB4-60BC-4D2F-AB28-EDDF99063E26}" dt="2021-04-19T16:34:53.992" v="6213" actId="465"/>
          <ac:grpSpMkLst>
            <pc:docMk/>
            <pc:sldMk cId="870710839" sldId="273"/>
            <ac:grpSpMk id="6" creationId="{309DF9E3-1F13-48BF-BF88-E6F31C5020EB}"/>
          </ac:grpSpMkLst>
        </pc:grpChg>
        <pc:grpChg chg="del">
          <ac:chgData name="JAN-ERIC RINKE" userId="5c4067d1-d7c2-4af1-a587-46c7537a7a3d" providerId="ADAL" clId="{3414EFB4-60BC-4D2F-AB28-EDDF99063E26}" dt="2021-04-19T16:18:56.065" v="5488" actId="165"/>
          <ac:grpSpMkLst>
            <pc:docMk/>
            <pc:sldMk cId="870710839" sldId="273"/>
            <ac:grpSpMk id="10" creationId="{B2979EA2-C4E0-4029-8DFF-F0827026BF13}"/>
          </ac:grpSpMkLst>
        </pc:grpChg>
        <pc:grpChg chg="del">
          <ac:chgData name="JAN-ERIC RINKE" userId="5c4067d1-d7c2-4af1-a587-46c7537a7a3d" providerId="ADAL" clId="{3414EFB4-60BC-4D2F-AB28-EDDF99063E26}" dt="2021-04-19T16:18:56.065" v="5488" actId="165"/>
          <ac:grpSpMkLst>
            <pc:docMk/>
            <pc:sldMk cId="870710839" sldId="273"/>
            <ac:grpSpMk id="39" creationId="{D1F6F2C6-176B-4923-879A-1D921F42A5C9}"/>
          </ac:grpSpMkLst>
        </pc:grpChg>
        <pc:grpChg chg="del">
          <ac:chgData name="JAN-ERIC RINKE" userId="5c4067d1-d7c2-4af1-a587-46c7537a7a3d" providerId="ADAL" clId="{3414EFB4-60BC-4D2F-AB28-EDDF99063E26}" dt="2021-04-19T16:18:56.065" v="5488" actId="165"/>
          <ac:grpSpMkLst>
            <pc:docMk/>
            <pc:sldMk cId="870710839" sldId="273"/>
            <ac:grpSpMk id="95" creationId="{2E3D5E3E-D58C-4D69-BF4B-1CFAC50DA957}"/>
          </ac:grpSpMkLst>
        </pc:grpChg>
        <pc:grpChg chg="mod topLvl">
          <ac:chgData name="JAN-ERIC RINKE" userId="5c4067d1-d7c2-4af1-a587-46c7537a7a3d" providerId="ADAL" clId="{3414EFB4-60BC-4D2F-AB28-EDDF99063E26}" dt="2021-04-19T16:19:02.269" v="5489" actId="164"/>
          <ac:grpSpMkLst>
            <pc:docMk/>
            <pc:sldMk cId="870710839" sldId="273"/>
            <ac:grpSpMk id="96" creationId="{125A1F3A-EE16-4AFC-9879-9C44333D9D02}"/>
          </ac:grpSpMkLst>
        </pc:grpChg>
        <pc:picChg chg="mod">
          <ac:chgData name="JAN-ERIC RINKE" userId="5c4067d1-d7c2-4af1-a587-46c7537a7a3d" providerId="ADAL" clId="{3414EFB4-60BC-4D2F-AB28-EDDF99063E26}" dt="2021-04-19T16:19:02.269" v="5489" actId="164"/>
          <ac:picMkLst>
            <pc:docMk/>
            <pc:sldMk cId="870710839" sldId="273"/>
            <ac:picMk id="116" creationId="{0350B963-2D34-4B2C-8B63-088910FFC8DE}"/>
          </ac:picMkLst>
        </pc:picChg>
        <pc:cxnChg chg="add del mod">
          <ac:chgData name="JAN-ERIC RINKE" userId="5c4067d1-d7c2-4af1-a587-46c7537a7a3d" providerId="ADAL" clId="{3414EFB4-60BC-4D2F-AB28-EDDF99063E26}" dt="2021-04-19T16:19:18.918" v="5493" actId="478"/>
          <ac:cxnSpMkLst>
            <pc:docMk/>
            <pc:sldMk cId="870710839" sldId="273"/>
            <ac:cxnSpMk id="5" creationId="{DCCACC1B-B270-41D9-9036-7E7A661A0652}"/>
          </ac:cxnSpMkLst>
        </pc:cxnChg>
        <pc:cxnChg chg="add del mod">
          <ac:chgData name="JAN-ERIC RINKE" userId="5c4067d1-d7c2-4af1-a587-46c7537a7a3d" providerId="ADAL" clId="{3414EFB4-60BC-4D2F-AB28-EDDF99063E26}" dt="2021-04-19T16:19:16.434" v="5492" actId="478"/>
          <ac:cxnSpMkLst>
            <pc:docMk/>
            <pc:sldMk cId="870710839" sldId="273"/>
            <ac:cxnSpMk id="29" creationId="{BCF086BB-BDCC-4263-B748-4BCA2703B91B}"/>
          </ac:cxnSpMkLst>
        </pc:cxnChg>
      </pc:sldChg>
      <pc:sldChg chg="addSp delSp modSp mod modNotesTx">
        <pc:chgData name="JAN-ERIC RINKE" userId="5c4067d1-d7c2-4af1-a587-46c7537a7a3d" providerId="ADAL" clId="{3414EFB4-60BC-4D2F-AB28-EDDF99063E26}" dt="2021-04-19T16:30:57.424" v="5968" actId="20577"/>
        <pc:sldMkLst>
          <pc:docMk/>
          <pc:sldMk cId="570757466" sldId="274"/>
        </pc:sldMkLst>
        <pc:spChg chg="del">
          <ac:chgData name="JAN-ERIC RINKE" userId="5c4067d1-d7c2-4af1-a587-46c7537a7a3d" providerId="ADAL" clId="{3414EFB4-60BC-4D2F-AB28-EDDF99063E26}" dt="2021-04-19T15:37:49.652" v="5350" actId="478"/>
          <ac:spMkLst>
            <pc:docMk/>
            <pc:sldMk cId="570757466" sldId="274"/>
            <ac:spMk id="2" creationId="{8CE7B2A1-C127-467F-8DCA-55902174380D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6" creationId="{3010F7EC-FEB0-4669-B184-9516DC0BB79C}"/>
          </ac:spMkLst>
        </pc:spChg>
        <pc:spChg chg="add del mod">
          <ac:chgData name="JAN-ERIC RINKE" userId="5c4067d1-d7c2-4af1-a587-46c7537a7a3d" providerId="ADAL" clId="{3414EFB4-60BC-4D2F-AB28-EDDF99063E26}" dt="2021-04-19T15:37:53.916" v="5351" actId="478"/>
          <ac:spMkLst>
            <pc:docMk/>
            <pc:sldMk cId="570757466" sldId="274"/>
            <ac:spMk id="7" creationId="{819F4573-CF78-4F21-8DD9-BD878685DB52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0" creationId="{FDA629B1-DB7E-46DD-9538-26F75BB5B11E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1" creationId="{D2758526-01EF-48AD-BB21-D6CC7EF7BDDE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3" creationId="{09A3E58D-6A73-486B-B38C-63B53624D5D6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4" creationId="{895399D4-1EA5-40BA-9D26-7CFEF1A47A23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6" creationId="{1306B973-89FB-4164-B839-61006A293677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7" creationId="{7CDCABD9-80C5-4C75-8B59-20AB082D74B5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8" creationId="{AAD2BCB1-A5A7-4652-A65F-1927EC6F0903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59" creationId="{E5D2212D-2ECB-428B-9DAA-D19D9720FCE9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60" creationId="{455E417C-644E-4639-8EDD-070D4448ABDC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62" creationId="{830A459B-53E6-4B39-8B8F-0309A30550A5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63" creationId="{F09FC262-D44D-4794-8F38-D8EA5C81D781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66" creationId="{CD53B053-1069-4144-8C69-964093C71C82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67" creationId="{F517444E-1A52-4C97-B5BD-3E0247DA34AB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72" creationId="{1F04EB49-CA77-48B5-AE17-63C74F908E92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74" creationId="{872C7F25-5068-4FD5-9488-0BD049CC6B4B}"/>
          </ac:spMkLst>
        </pc:spChg>
        <pc:spChg chg="mod">
          <ac:chgData name="JAN-ERIC RINKE" userId="5c4067d1-d7c2-4af1-a587-46c7537a7a3d" providerId="ADAL" clId="{3414EFB4-60BC-4D2F-AB28-EDDF99063E26}" dt="2021-04-19T16:16:50.861" v="5476" actId="465"/>
          <ac:spMkLst>
            <pc:docMk/>
            <pc:sldMk cId="570757466" sldId="274"/>
            <ac:spMk id="75" creationId="{F10E6D20-4622-4A72-8C61-6E05F8CFA411}"/>
          </ac:spMkLst>
        </pc:spChg>
        <pc:spChg chg="del">
          <ac:chgData name="JAN-ERIC RINKE" userId="5c4067d1-d7c2-4af1-a587-46c7537a7a3d" providerId="ADAL" clId="{3414EFB4-60BC-4D2F-AB28-EDDF99063E26}" dt="2021-04-19T14:54:52.257" v="5249" actId="478"/>
          <ac:spMkLst>
            <pc:docMk/>
            <pc:sldMk cId="570757466" sldId="274"/>
            <ac:spMk id="81" creationId="{13761FB1-9333-4584-95E8-7300170AAEED}"/>
          </ac:spMkLst>
        </pc:spChg>
        <pc:spChg chg="add del mod ord">
          <ac:chgData name="JAN-ERIC RINKE" userId="5c4067d1-d7c2-4af1-a587-46c7537a7a3d" providerId="ADAL" clId="{3414EFB4-60BC-4D2F-AB28-EDDF99063E26}" dt="2021-04-19T16:15:51.480" v="5445" actId="478"/>
          <ac:spMkLst>
            <pc:docMk/>
            <pc:sldMk cId="570757466" sldId="274"/>
            <ac:spMk id="81" creationId="{BB920FE4-564F-4167-97F2-48E859EF4464}"/>
          </ac:spMkLst>
        </pc:spChg>
        <pc:spChg chg="add del mod">
          <ac:chgData name="JAN-ERIC RINKE" userId="5c4067d1-d7c2-4af1-a587-46c7537a7a3d" providerId="ADAL" clId="{3414EFB4-60BC-4D2F-AB28-EDDF99063E26}" dt="2021-04-19T16:16:01.171" v="5447" actId="478"/>
          <ac:spMkLst>
            <pc:docMk/>
            <pc:sldMk cId="570757466" sldId="274"/>
            <ac:spMk id="86" creationId="{B6FA47B4-6D47-4C02-A8F0-FA81E8AAF9FB}"/>
          </ac:spMkLst>
        </pc:spChg>
        <pc:spChg chg="add mod">
          <ac:chgData name="JAN-ERIC RINKE" userId="5c4067d1-d7c2-4af1-a587-46c7537a7a3d" providerId="ADAL" clId="{3414EFB4-60BC-4D2F-AB28-EDDF99063E26}" dt="2021-04-19T16:16:10.334" v="5469" actId="20577"/>
          <ac:spMkLst>
            <pc:docMk/>
            <pc:sldMk cId="570757466" sldId="274"/>
            <ac:spMk id="87" creationId="{3604B431-F779-4B0C-B142-3E007B4B4C00}"/>
          </ac:spMkLst>
        </pc:spChg>
        <pc:spChg chg="del">
          <ac:chgData name="JAN-ERIC RINKE" userId="5c4067d1-d7c2-4af1-a587-46c7537a7a3d" providerId="ADAL" clId="{3414EFB4-60BC-4D2F-AB28-EDDF99063E26}" dt="2021-04-19T14:54:51.665" v="5248" actId="478"/>
          <ac:spMkLst>
            <pc:docMk/>
            <pc:sldMk cId="570757466" sldId="274"/>
            <ac:spMk id="87" creationId="{AA0F9638-FEBF-47FC-8EAF-383236CB0F5C}"/>
          </ac:spMkLst>
        </pc:s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49" creationId="{7C2AAF4A-C784-4B31-B64A-9C2CEACF6BDE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52" creationId="{A7880B19-EDB8-4B07-8A28-7FEDD111DC83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55" creationId="{54C5D60C-C52A-4D9D-966D-6FD4F3350DCF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61" creationId="{4E4CB04B-B0C8-49F2-A802-74A4253A8D0E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65" creationId="{FF1B1BF0-E20D-49EB-AB1C-8D40DB1A9E31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68" creationId="{43F18CC2-4931-4363-ABE9-1142FC9672EA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69" creationId="{2F9438F5-6105-46F8-9F80-744AE95A7B92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73" creationId="{08F90F38-B959-4F77-9061-5EC787F00E76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82" creationId="{60BAFC77-12BA-4B4F-A803-204AD91A0A3D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83" creationId="{38CE52BF-CB40-4F32-84E6-374DBDBA5AFF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84" creationId="{4E39CF2B-57A0-4930-9483-DF972792BF24}"/>
          </ac:grpSpMkLst>
        </pc:grpChg>
        <pc:grpChg chg="mod">
          <ac:chgData name="JAN-ERIC RINKE" userId="5c4067d1-d7c2-4af1-a587-46c7537a7a3d" providerId="ADAL" clId="{3414EFB4-60BC-4D2F-AB28-EDDF99063E26}" dt="2021-04-19T16:16:50.861" v="5476" actId="465"/>
          <ac:grpSpMkLst>
            <pc:docMk/>
            <pc:sldMk cId="570757466" sldId="274"/>
            <ac:grpSpMk id="85" creationId="{BE5CBBF4-9979-4CD7-BBC6-F653BCD738DA}"/>
          </ac:grpSpMkLst>
        </pc:grpChg>
        <pc:picChg chg="mod">
          <ac:chgData name="JAN-ERIC RINKE" userId="5c4067d1-d7c2-4af1-a587-46c7537a7a3d" providerId="ADAL" clId="{3414EFB4-60BC-4D2F-AB28-EDDF99063E26}" dt="2021-04-19T16:16:50.861" v="5476" actId="465"/>
          <ac:picMkLst>
            <pc:docMk/>
            <pc:sldMk cId="570757466" sldId="274"/>
            <ac:picMk id="64" creationId="{95EF1BFE-CBD6-41B1-9B5F-9A511271B1CF}"/>
          </ac:picMkLst>
        </pc:picChg>
        <pc:picChg chg="mod">
          <ac:chgData name="JAN-ERIC RINKE" userId="5c4067d1-d7c2-4af1-a587-46c7537a7a3d" providerId="ADAL" clId="{3414EFB4-60BC-4D2F-AB28-EDDF99063E26}" dt="2021-04-19T16:16:50.861" v="5476" actId="465"/>
          <ac:picMkLst>
            <pc:docMk/>
            <pc:sldMk cId="570757466" sldId="274"/>
            <ac:picMk id="70" creationId="{261B1423-6BA2-4507-BB16-F85A6F01EC6C}"/>
          </ac:picMkLst>
        </pc:picChg>
        <pc:picChg chg="mod">
          <ac:chgData name="JAN-ERIC RINKE" userId="5c4067d1-d7c2-4af1-a587-46c7537a7a3d" providerId="ADAL" clId="{3414EFB4-60BC-4D2F-AB28-EDDF99063E26}" dt="2021-04-19T16:16:50.861" v="5476" actId="465"/>
          <ac:picMkLst>
            <pc:docMk/>
            <pc:sldMk cId="570757466" sldId="274"/>
            <ac:picMk id="71" creationId="{2FEC08E3-9835-4EF7-B893-F4A0DA02BB03}"/>
          </ac:picMkLst>
        </pc:picChg>
        <pc:picChg chg="mod">
          <ac:chgData name="JAN-ERIC RINKE" userId="5c4067d1-d7c2-4af1-a587-46c7537a7a3d" providerId="ADAL" clId="{3414EFB4-60BC-4D2F-AB28-EDDF99063E26}" dt="2021-04-19T16:16:50.861" v="5476" actId="465"/>
          <ac:picMkLst>
            <pc:docMk/>
            <pc:sldMk cId="570757466" sldId="274"/>
            <ac:picMk id="76" creationId="{F44CC1BB-F337-4C90-ACDD-1C39E4E356BC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77" creationId="{5D5A99D1-5DF0-41AF-9C31-D6280E9C8279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78" creationId="{D8D6EBA4-7D5D-4F67-B9F6-CD074A84DB02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79" creationId="{6F27C7B6-CC1B-4988-818B-AAC51A4F44F8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80" creationId="{45532B46-17C4-4069-9099-15DC9DAA767B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3074" creationId="{8FBBC55E-7FA4-48F4-832F-D2D853314610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3076" creationId="{3F44A985-7AC4-4AF0-AB9E-CE41B845CE28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3078" creationId="{496C5373-36DA-47F0-B538-0A198C91F5D0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3080" creationId="{D283EB95-E69A-4398-9220-C8C223560B2E}"/>
          </ac:picMkLst>
        </pc:picChg>
        <pc:picChg chg="mod">
          <ac:chgData name="JAN-ERIC RINKE" userId="5c4067d1-d7c2-4af1-a587-46c7537a7a3d" providerId="ADAL" clId="{3414EFB4-60BC-4D2F-AB28-EDDF99063E26}" dt="2021-04-19T16:16:49.983" v="5475" actId="408"/>
          <ac:picMkLst>
            <pc:docMk/>
            <pc:sldMk cId="570757466" sldId="274"/>
            <ac:picMk id="3084" creationId="{114F688A-AE1B-4ACB-934C-FB76FE13EAE5}"/>
          </ac:picMkLst>
        </pc:picChg>
        <pc:cxnChg chg="add del mod">
          <ac:chgData name="JAN-ERIC RINKE" userId="5c4067d1-d7c2-4af1-a587-46c7537a7a3d" providerId="ADAL" clId="{3414EFB4-60BC-4D2F-AB28-EDDF99063E26}" dt="2021-04-13T20:49:38.735" v="691" actId="478"/>
          <ac:cxnSpMkLst>
            <pc:docMk/>
            <pc:sldMk cId="570757466" sldId="274"/>
            <ac:cxnSpMk id="9" creationId="{3769A990-B12B-4D93-9F26-DF7FECEEC8A0}"/>
          </ac:cxnSpMkLst>
        </pc:cxnChg>
        <pc:cxnChg chg="add del mod">
          <ac:chgData name="JAN-ERIC RINKE" userId="5c4067d1-d7c2-4af1-a587-46c7537a7a3d" providerId="ADAL" clId="{3414EFB4-60BC-4D2F-AB28-EDDF99063E26}" dt="2021-04-13T20:49:40.444" v="692" actId="478"/>
          <ac:cxnSpMkLst>
            <pc:docMk/>
            <pc:sldMk cId="570757466" sldId="274"/>
            <ac:cxnSpMk id="86" creationId="{27067A59-EFDE-462D-88AE-ABD671881F41}"/>
          </ac:cxnSpMkLst>
        </pc:cxnChg>
      </pc:sldChg>
      <pc:sldChg chg="del">
        <pc:chgData name="JAN-ERIC RINKE" userId="5c4067d1-d7c2-4af1-a587-46c7537a7a3d" providerId="ADAL" clId="{3414EFB4-60BC-4D2F-AB28-EDDF99063E26}" dt="2021-04-13T20:32:47.239" v="462" actId="2696"/>
        <pc:sldMkLst>
          <pc:docMk/>
          <pc:sldMk cId="1192718522" sldId="276"/>
        </pc:sldMkLst>
      </pc:sldChg>
      <pc:sldChg chg="modNotesTx">
        <pc:chgData name="JAN-ERIC RINKE" userId="5c4067d1-d7c2-4af1-a587-46c7537a7a3d" providerId="ADAL" clId="{3414EFB4-60BC-4D2F-AB28-EDDF99063E26}" dt="2021-04-18T19:28:01.940" v="4387" actId="20577"/>
        <pc:sldMkLst>
          <pc:docMk/>
          <pc:sldMk cId="2153207030" sldId="277"/>
        </pc:sldMkLst>
      </pc:sldChg>
      <pc:sldChg chg="addSp delSp modSp mod modNotesTx">
        <pc:chgData name="JAN-ERIC RINKE" userId="5c4067d1-d7c2-4af1-a587-46c7537a7a3d" providerId="ADAL" clId="{3414EFB4-60BC-4D2F-AB28-EDDF99063E26}" dt="2021-04-19T18:19:14.583" v="6237" actId="20577"/>
        <pc:sldMkLst>
          <pc:docMk/>
          <pc:sldMk cId="247292715" sldId="278"/>
        </pc:sldMkLst>
        <pc:spChg chg="del">
          <ac:chgData name="JAN-ERIC RINKE" userId="5c4067d1-d7c2-4af1-a587-46c7537a7a3d" providerId="ADAL" clId="{3414EFB4-60BC-4D2F-AB28-EDDF99063E26}" dt="2021-04-19T14:54:57.053" v="5251" actId="478"/>
          <ac:spMkLst>
            <pc:docMk/>
            <pc:sldMk cId="247292715" sldId="278"/>
            <ac:spMk id="9" creationId="{C4F0D8C5-4AA9-4527-A371-9131E88BCA20}"/>
          </ac:spMkLst>
        </pc:spChg>
        <pc:spChg chg="del">
          <ac:chgData name="JAN-ERIC RINKE" userId="5c4067d1-d7c2-4af1-a587-46c7537a7a3d" providerId="ADAL" clId="{3414EFB4-60BC-4D2F-AB28-EDDF99063E26}" dt="2021-04-19T14:54:56.525" v="5250" actId="478"/>
          <ac:spMkLst>
            <pc:docMk/>
            <pc:sldMk cId="247292715" sldId="278"/>
            <ac:spMk id="10" creationId="{E298D0B3-31CC-4FC2-8949-5BBFB5F8917E}"/>
          </ac:spMkLst>
        </pc:spChg>
        <pc:spChg chg="mod">
          <ac:chgData name="JAN-ERIC RINKE" userId="5c4067d1-d7c2-4af1-a587-46c7537a7a3d" providerId="ADAL" clId="{3414EFB4-60BC-4D2F-AB28-EDDF99063E26}" dt="2021-04-19T16:33:47.890" v="6211" actId="207"/>
          <ac:spMkLst>
            <pc:docMk/>
            <pc:sldMk cId="247292715" sldId="278"/>
            <ac:spMk id="20" creationId="{A4B240AE-07FB-4264-A0D1-781DAEF2BAD4}"/>
          </ac:spMkLst>
        </pc:spChg>
        <pc:spChg chg="mod">
          <ac:chgData name="JAN-ERIC RINKE" userId="5c4067d1-d7c2-4af1-a587-46c7537a7a3d" providerId="ADAL" clId="{3414EFB4-60BC-4D2F-AB28-EDDF99063E26}" dt="2021-04-19T16:33:44.831" v="6210" actId="207"/>
          <ac:spMkLst>
            <pc:docMk/>
            <pc:sldMk cId="247292715" sldId="278"/>
            <ac:spMk id="21" creationId="{05693A7B-90FB-401B-AEF3-CD15A86B308A}"/>
          </ac:spMkLst>
        </pc:spChg>
        <pc:spChg chg="mod">
          <ac:chgData name="JAN-ERIC RINKE" userId="5c4067d1-d7c2-4af1-a587-46c7537a7a3d" providerId="ADAL" clId="{3414EFB4-60BC-4D2F-AB28-EDDF99063E26}" dt="2021-04-19T16:33:52.330" v="6212" actId="207"/>
          <ac:spMkLst>
            <pc:docMk/>
            <pc:sldMk cId="247292715" sldId="278"/>
            <ac:spMk id="22" creationId="{AC2E08A8-5682-400A-9A30-193E3A02B05A}"/>
          </ac:spMkLst>
        </pc:spChg>
        <pc:spChg chg="add mod">
          <ac:chgData name="JAN-ERIC RINKE" userId="5c4067d1-d7c2-4af1-a587-46c7537a7a3d" providerId="ADAL" clId="{3414EFB4-60BC-4D2F-AB28-EDDF99063E26}" dt="2021-04-19T16:20:50.132" v="5516" actId="1076"/>
          <ac:spMkLst>
            <pc:docMk/>
            <pc:sldMk cId="247292715" sldId="278"/>
            <ac:spMk id="23" creationId="{4A42A617-A4E1-4CF6-B7B7-9330C06B6499}"/>
          </ac:spMkLst>
        </pc:spChg>
        <pc:spChg chg="mod">
          <ac:chgData name="JAN-ERIC RINKE" userId="5c4067d1-d7c2-4af1-a587-46c7537a7a3d" providerId="ADAL" clId="{3414EFB4-60BC-4D2F-AB28-EDDF99063E26}" dt="2021-04-19T16:20:41.008" v="5514" actId="164"/>
          <ac:spMkLst>
            <pc:docMk/>
            <pc:sldMk cId="247292715" sldId="278"/>
            <ac:spMk id="40" creationId="{8954E35A-FE95-4CF1-9745-085C7F215C2F}"/>
          </ac:spMkLst>
        </pc:spChg>
        <pc:spChg chg="mod">
          <ac:chgData name="JAN-ERIC RINKE" userId="5c4067d1-d7c2-4af1-a587-46c7537a7a3d" providerId="ADAL" clId="{3414EFB4-60BC-4D2F-AB28-EDDF99063E26}" dt="2021-04-19T16:20:41.008" v="5514" actId="164"/>
          <ac:spMkLst>
            <pc:docMk/>
            <pc:sldMk cId="247292715" sldId="278"/>
            <ac:spMk id="41" creationId="{EFD8CC48-5393-48C4-92B4-7272812DE1B7}"/>
          </ac:spMkLst>
        </pc:spChg>
        <pc:spChg chg="mod">
          <ac:chgData name="JAN-ERIC RINKE" userId="5c4067d1-d7c2-4af1-a587-46c7537a7a3d" providerId="ADAL" clId="{3414EFB4-60BC-4D2F-AB28-EDDF99063E26}" dt="2021-04-19T16:20:41.008" v="5514" actId="164"/>
          <ac:spMkLst>
            <pc:docMk/>
            <pc:sldMk cId="247292715" sldId="278"/>
            <ac:spMk id="42" creationId="{D1B42979-CAFC-4A81-9CD9-7EFB7A904F47}"/>
          </ac:spMkLst>
        </pc:spChg>
        <pc:grpChg chg="add mod">
          <ac:chgData name="JAN-ERIC RINKE" userId="5c4067d1-d7c2-4af1-a587-46c7537a7a3d" providerId="ADAL" clId="{3414EFB4-60BC-4D2F-AB28-EDDF99063E26}" dt="2021-04-19T16:20:46.129" v="5515" actId="408"/>
          <ac:grpSpMkLst>
            <pc:docMk/>
            <pc:sldMk cId="247292715" sldId="278"/>
            <ac:grpSpMk id="2" creationId="{0051E193-25ED-450D-80AC-A798218E42C6}"/>
          </ac:grpSpMkLst>
        </pc:grpChg>
        <pc:grpChg chg="mod">
          <ac:chgData name="JAN-ERIC RINKE" userId="5c4067d1-d7c2-4af1-a587-46c7537a7a3d" providerId="ADAL" clId="{3414EFB4-60BC-4D2F-AB28-EDDF99063E26}" dt="2021-04-19T16:20:41.008" v="5514" actId="164"/>
          <ac:grpSpMkLst>
            <pc:docMk/>
            <pc:sldMk cId="247292715" sldId="278"/>
            <ac:grpSpMk id="44" creationId="{E920BF6E-D75B-497F-A567-303BAFC69D24}"/>
          </ac:grpSpMkLst>
        </pc:grpChg>
        <pc:grpChg chg="mod">
          <ac:chgData name="JAN-ERIC RINKE" userId="5c4067d1-d7c2-4af1-a587-46c7537a7a3d" providerId="ADAL" clId="{3414EFB4-60BC-4D2F-AB28-EDDF99063E26}" dt="2021-04-19T16:20:41.008" v="5514" actId="164"/>
          <ac:grpSpMkLst>
            <pc:docMk/>
            <pc:sldMk cId="247292715" sldId="278"/>
            <ac:grpSpMk id="46" creationId="{D37587FB-3FE4-46C6-A5A9-A0C962D1D8F2}"/>
          </ac:grpSpMkLst>
        </pc:grpChg>
        <pc:grpChg chg="mod">
          <ac:chgData name="JAN-ERIC RINKE" userId="5c4067d1-d7c2-4af1-a587-46c7537a7a3d" providerId="ADAL" clId="{3414EFB4-60BC-4D2F-AB28-EDDF99063E26}" dt="2021-04-19T16:20:41.008" v="5514" actId="164"/>
          <ac:grpSpMkLst>
            <pc:docMk/>
            <pc:sldMk cId="247292715" sldId="278"/>
            <ac:grpSpMk id="54" creationId="{64B28FC8-E61C-4256-81C1-BC691FCCA151}"/>
          </ac:grpSpMkLst>
        </pc:grpChg>
        <pc:cxnChg chg="add del mod">
          <ac:chgData name="JAN-ERIC RINKE" userId="5c4067d1-d7c2-4af1-a587-46c7537a7a3d" providerId="ADAL" clId="{3414EFB4-60BC-4D2F-AB28-EDDF99063E26}" dt="2021-04-19T16:20:54.318" v="5518" actId="478"/>
          <ac:cxnSpMkLst>
            <pc:docMk/>
            <pc:sldMk cId="247292715" sldId="278"/>
            <ac:cxnSpMk id="24" creationId="{9F3D282D-1BB3-4347-935B-57E3F4905E12}"/>
          </ac:cxnSpMkLst>
        </pc:cxnChg>
        <pc:cxnChg chg="add del mod">
          <ac:chgData name="JAN-ERIC RINKE" userId="5c4067d1-d7c2-4af1-a587-46c7537a7a3d" providerId="ADAL" clId="{3414EFB4-60BC-4D2F-AB28-EDDF99063E26}" dt="2021-04-19T16:20:51.829" v="5517" actId="478"/>
          <ac:cxnSpMkLst>
            <pc:docMk/>
            <pc:sldMk cId="247292715" sldId="278"/>
            <ac:cxnSpMk id="25" creationId="{8E172E7D-9CBD-43F8-81A3-B7553F177FE4}"/>
          </ac:cxnSpMkLst>
        </pc:cxnChg>
      </pc:sldChg>
      <pc:sldChg chg="del">
        <pc:chgData name="JAN-ERIC RINKE" userId="5c4067d1-d7c2-4af1-a587-46c7537a7a3d" providerId="ADAL" clId="{3414EFB4-60BC-4D2F-AB28-EDDF99063E26}" dt="2021-04-13T09:12:36.801" v="1" actId="47"/>
        <pc:sldMkLst>
          <pc:docMk/>
          <pc:sldMk cId="133729219" sldId="280"/>
        </pc:sldMkLst>
      </pc:sldChg>
      <pc:sldChg chg="addSp modSp mod">
        <pc:chgData name="JAN-ERIC RINKE" userId="5c4067d1-d7c2-4af1-a587-46c7537a7a3d" providerId="ADAL" clId="{3414EFB4-60BC-4D2F-AB28-EDDF99063E26}" dt="2021-04-18T20:51:48.990" v="5011" actId="408"/>
        <pc:sldMkLst>
          <pc:docMk/>
          <pc:sldMk cId="3432466772" sldId="283"/>
        </pc:sldMkLst>
        <pc:spChg chg="mod">
          <ac:chgData name="JAN-ERIC RINKE" userId="5c4067d1-d7c2-4af1-a587-46c7537a7a3d" providerId="ADAL" clId="{3414EFB4-60BC-4D2F-AB28-EDDF99063E26}" dt="2021-04-18T20:51:13.522" v="5006" actId="164"/>
          <ac:spMkLst>
            <pc:docMk/>
            <pc:sldMk cId="3432466772" sldId="283"/>
            <ac:spMk id="26" creationId="{DB871192-59F9-485E-85AD-6FAEC809B40D}"/>
          </ac:spMkLst>
        </pc:spChg>
        <pc:spChg chg="mod">
          <ac:chgData name="JAN-ERIC RINKE" userId="5c4067d1-d7c2-4af1-a587-46c7537a7a3d" providerId="ADAL" clId="{3414EFB4-60BC-4D2F-AB28-EDDF99063E26}" dt="2021-04-18T20:51:21.009" v="5008" actId="164"/>
          <ac:spMkLst>
            <pc:docMk/>
            <pc:sldMk cId="3432466772" sldId="283"/>
            <ac:spMk id="27" creationId="{A0634BD9-A602-467E-ADC1-E89DD2995200}"/>
          </ac:spMkLst>
        </pc:spChg>
        <pc:spChg chg="mod">
          <ac:chgData name="JAN-ERIC RINKE" userId="5c4067d1-d7c2-4af1-a587-46c7537a7a3d" providerId="ADAL" clId="{3414EFB4-60BC-4D2F-AB28-EDDF99063E26}" dt="2021-04-18T20:51:13.522" v="5006" actId="164"/>
          <ac:spMkLst>
            <pc:docMk/>
            <pc:sldMk cId="3432466772" sldId="283"/>
            <ac:spMk id="36" creationId="{6BE28ECD-93DF-4205-B94B-D86B71A6F732}"/>
          </ac:spMkLst>
        </pc:spChg>
        <pc:spChg chg="mod">
          <ac:chgData name="JAN-ERIC RINKE" userId="5c4067d1-d7c2-4af1-a587-46c7537a7a3d" providerId="ADAL" clId="{3414EFB4-60BC-4D2F-AB28-EDDF99063E26}" dt="2021-04-18T20:51:21.009" v="5008" actId="164"/>
          <ac:spMkLst>
            <pc:docMk/>
            <pc:sldMk cId="3432466772" sldId="283"/>
            <ac:spMk id="37" creationId="{5CAA774F-1FC6-455C-9568-3ADB8D0661DA}"/>
          </ac:spMkLst>
        </pc:spChg>
        <pc:grpChg chg="add mod">
          <ac:chgData name="JAN-ERIC RINKE" userId="5c4067d1-d7c2-4af1-a587-46c7537a7a3d" providerId="ADAL" clId="{3414EFB4-60BC-4D2F-AB28-EDDF99063E26}" dt="2021-04-18T20:51:43.127" v="5010" actId="1076"/>
          <ac:grpSpMkLst>
            <pc:docMk/>
            <pc:sldMk cId="3432466772" sldId="283"/>
            <ac:grpSpMk id="7" creationId="{5F7DDE1E-DCC1-4674-8211-AC1862FF6581}"/>
          </ac:grpSpMkLst>
        </pc:grpChg>
        <pc:grpChg chg="add mod">
          <ac:chgData name="JAN-ERIC RINKE" userId="5c4067d1-d7c2-4af1-a587-46c7537a7a3d" providerId="ADAL" clId="{3414EFB4-60BC-4D2F-AB28-EDDF99063E26}" dt="2021-04-18T20:51:48.990" v="5011" actId="408"/>
          <ac:grpSpMkLst>
            <pc:docMk/>
            <pc:sldMk cId="3432466772" sldId="283"/>
            <ac:grpSpMk id="8" creationId="{5D13765A-F264-4994-ABF5-1378A2CEF437}"/>
          </ac:grpSpMkLst>
        </pc:grpChg>
      </pc:sldChg>
      <pc:sldChg chg="delSp mod">
        <pc:chgData name="JAN-ERIC RINKE" userId="5c4067d1-d7c2-4af1-a587-46c7537a7a3d" providerId="ADAL" clId="{3414EFB4-60BC-4D2F-AB28-EDDF99063E26}" dt="2021-04-19T14:54:44.105" v="5244" actId="478"/>
        <pc:sldMkLst>
          <pc:docMk/>
          <pc:sldMk cId="95621537" sldId="287"/>
        </pc:sldMkLst>
        <pc:spChg chg="del">
          <ac:chgData name="JAN-ERIC RINKE" userId="5c4067d1-d7c2-4af1-a587-46c7537a7a3d" providerId="ADAL" clId="{3414EFB4-60BC-4D2F-AB28-EDDF99063E26}" dt="2021-04-19T14:54:44.105" v="5244" actId="478"/>
          <ac:spMkLst>
            <pc:docMk/>
            <pc:sldMk cId="95621537" sldId="287"/>
            <ac:spMk id="42" creationId="{6A3859B2-C72B-4D05-9D05-17C6CAE7558F}"/>
          </ac:spMkLst>
        </pc:spChg>
        <pc:spChg chg="del">
          <ac:chgData name="JAN-ERIC RINKE" userId="5c4067d1-d7c2-4af1-a587-46c7537a7a3d" providerId="ADAL" clId="{3414EFB4-60BC-4D2F-AB28-EDDF99063E26}" dt="2021-04-19T14:54:43.473" v="5243" actId="478"/>
          <ac:spMkLst>
            <pc:docMk/>
            <pc:sldMk cId="95621537" sldId="287"/>
            <ac:spMk id="45" creationId="{A5656F25-E77A-4FD5-B043-0AFF21D53906}"/>
          </ac:spMkLst>
        </pc:spChg>
      </pc:sldChg>
      <pc:sldChg chg="addSp delSp modSp mod">
        <pc:chgData name="JAN-ERIC RINKE" userId="5c4067d1-d7c2-4af1-a587-46c7537a7a3d" providerId="ADAL" clId="{3414EFB4-60BC-4D2F-AB28-EDDF99063E26}" dt="2021-04-19T16:15:37.199" v="5442"/>
        <pc:sldMkLst>
          <pc:docMk/>
          <pc:sldMk cId="1734879333" sldId="288"/>
        </pc:sldMkLst>
        <pc:spChg chg="add del mod">
          <ac:chgData name="JAN-ERIC RINKE" userId="5c4067d1-d7c2-4af1-a587-46c7537a7a3d" providerId="ADAL" clId="{3414EFB4-60BC-4D2F-AB28-EDDF99063E26}" dt="2021-04-19T16:15:37.199" v="5442"/>
          <ac:spMkLst>
            <pc:docMk/>
            <pc:sldMk cId="1734879333" sldId="288"/>
            <ac:spMk id="35" creationId="{7B3CD035-4392-4E83-8F1D-86FF934B9831}"/>
          </ac:spMkLst>
        </pc:spChg>
        <pc:spChg chg="del">
          <ac:chgData name="JAN-ERIC RINKE" userId="5c4067d1-d7c2-4af1-a587-46c7537a7a3d" providerId="ADAL" clId="{3414EFB4-60BC-4D2F-AB28-EDDF99063E26}" dt="2021-04-19T14:54:46.545" v="5245" actId="478"/>
          <ac:spMkLst>
            <pc:docMk/>
            <pc:sldMk cId="1734879333" sldId="288"/>
            <ac:spMk id="44" creationId="{E0767327-9C68-49B8-8262-C7A8BBB3A4DF}"/>
          </ac:spMkLst>
        </pc:spChg>
        <pc:spChg chg="del">
          <ac:chgData name="JAN-ERIC RINKE" userId="5c4067d1-d7c2-4af1-a587-46c7537a7a3d" providerId="ADAL" clId="{3414EFB4-60BC-4D2F-AB28-EDDF99063E26}" dt="2021-04-19T14:54:47.616" v="5246" actId="478"/>
          <ac:spMkLst>
            <pc:docMk/>
            <pc:sldMk cId="1734879333" sldId="288"/>
            <ac:spMk id="51" creationId="{3DA552A0-01A5-4E07-8E0B-11E29104CF98}"/>
          </ac:spMkLst>
        </pc:spChg>
      </pc:sldChg>
      <pc:sldChg chg="addSp delSp modSp mod modAnim">
        <pc:chgData name="JAN-ERIC RINKE" userId="5c4067d1-d7c2-4af1-a587-46c7537a7a3d" providerId="ADAL" clId="{3414EFB4-60BC-4D2F-AB28-EDDF99063E26}" dt="2021-04-19T16:35:05.034" v="6214" actId="465"/>
        <pc:sldMkLst>
          <pc:docMk/>
          <pc:sldMk cId="3405873328" sldId="290"/>
        </pc:sldMkLst>
        <pc:spChg chg="mod">
          <ac:chgData name="JAN-ERIC RINKE" userId="5c4067d1-d7c2-4af1-a587-46c7537a7a3d" providerId="ADAL" clId="{3414EFB4-60BC-4D2F-AB28-EDDF99063E26}" dt="2021-04-19T15:58:30.011" v="5411" actId="164"/>
          <ac:spMkLst>
            <pc:docMk/>
            <pc:sldMk cId="3405873328" sldId="290"/>
            <ac:spMk id="9" creationId="{3B1CB5E5-3B54-411A-A2DF-ECCE8BC49BD9}"/>
          </ac:spMkLst>
        </pc:spChg>
        <pc:spChg chg="del">
          <ac:chgData name="JAN-ERIC RINKE" userId="5c4067d1-d7c2-4af1-a587-46c7537a7a3d" providerId="ADAL" clId="{3414EFB4-60BC-4D2F-AB28-EDDF99063E26}" dt="2021-04-19T14:55:12.687" v="5257" actId="478"/>
          <ac:spMkLst>
            <pc:docMk/>
            <pc:sldMk cId="3405873328" sldId="290"/>
            <ac:spMk id="21" creationId="{CDAC2305-CE18-4310-B5CB-3DD1AA48162F}"/>
          </ac:spMkLst>
        </pc:spChg>
        <pc:grpChg chg="mod">
          <ac:chgData name="JAN-ERIC RINKE" userId="5c4067d1-d7c2-4af1-a587-46c7537a7a3d" providerId="ADAL" clId="{3414EFB4-60BC-4D2F-AB28-EDDF99063E26}" dt="2021-04-19T15:58:30.011" v="5411" actId="164"/>
          <ac:grpSpMkLst>
            <pc:docMk/>
            <pc:sldMk cId="3405873328" sldId="290"/>
            <ac:grpSpMk id="2" creationId="{19E413E1-2432-4694-9CDE-591818109E5A}"/>
          </ac:grpSpMkLst>
        </pc:grpChg>
        <pc:grpChg chg="add mod">
          <ac:chgData name="JAN-ERIC RINKE" userId="5c4067d1-d7c2-4af1-a587-46c7537a7a3d" providerId="ADAL" clId="{3414EFB4-60BC-4D2F-AB28-EDDF99063E26}" dt="2021-04-19T16:35:05.034" v="6214" actId="465"/>
          <ac:grpSpMkLst>
            <pc:docMk/>
            <pc:sldMk cId="3405873328" sldId="290"/>
            <ac:grpSpMk id="3" creationId="{E8287DDE-6319-47CD-A033-EAA9DCE4AF45}"/>
          </ac:grpSpMkLst>
        </pc:grpChg>
        <pc:grpChg chg="mod">
          <ac:chgData name="JAN-ERIC RINKE" userId="5c4067d1-d7c2-4af1-a587-46c7537a7a3d" providerId="ADAL" clId="{3414EFB4-60BC-4D2F-AB28-EDDF99063E26}" dt="2021-04-19T15:58:30.011" v="5411" actId="164"/>
          <ac:grpSpMkLst>
            <pc:docMk/>
            <pc:sldMk cId="3405873328" sldId="290"/>
            <ac:grpSpMk id="8" creationId="{67AECFA9-9E7F-4EC2-8815-5CB9838A7220}"/>
          </ac:grpSpMkLst>
        </pc:grpChg>
        <pc:grpChg chg="mod">
          <ac:chgData name="JAN-ERIC RINKE" userId="5c4067d1-d7c2-4af1-a587-46c7537a7a3d" providerId="ADAL" clId="{3414EFB4-60BC-4D2F-AB28-EDDF99063E26}" dt="2021-04-19T15:58:30.011" v="5411" actId="164"/>
          <ac:grpSpMkLst>
            <pc:docMk/>
            <pc:sldMk cId="3405873328" sldId="290"/>
            <ac:grpSpMk id="24" creationId="{0A91E3FB-0318-4280-A662-83062257283F}"/>
          </ac:grpSpMkLst>
        </pc:grpChg>
        <pc:cxnChg chg="mod">
          <ac:chgData name="JAN-ERIC RINKE" userId="5c4067d1-d7c2-4af1-a587-46c7537a7a3d" providerId="ADAL" clId="{3414EFB4-60BC-4D2F-AB28-EDDF99063E26}" dt="2021-04-19T15:58:30.011" v="5411" actId="164"/>
          <ac:cxnSpMkLst>
            <pc:docMk/>
            <pc:sldMk cId="3405873328" sldId="290"/>
            <ac:cxnSpMk id="7" creationId="{450B0AD4-B9D2-4B9C-A496-761028EBD5F0}"/>
          </ac:cxnSpMkLst>
        </pc:cxnChg>
        <pc:cxnChg chg="mod">
          <ac:chgData name="JAN-ERIC RINKE" userId="5c4067d1-d7c2-4af1-a587-46c7537a7a3d" providerId="ADAL" clId="{3414EFB4-60BC-4D2F-AB28-EDDF99063E26}" dt="2021-04-19T15:58:30.011" v="5411" actId="164"/>
          <ac:cxnSpMkLst>
            <pc:docMk/>
            <pc:sldMk cId="3405873328" sldId="290"/>
            <ac:cxnSpMk id="19" creationId="{653DEF4F-72BA-4581-B628-C630D70C0E3E}"/>
          </ac:cxnSpMkLst>
        </pc:cxnChg>
        <pc:cxnChg chg="add del">
          <ac:chgData name="JAN-ERIC RINKE" userId="5c4067d1-d7c2-4af1-a587-46c7537a7a3d" providerId="ADAL" clId="{3414EFB4-60BC-4D2F-AB28-EDDF99063E26}" dt="2021-04-19T16:18:12.399" v="5481" actId="478"/>
          <ac:cxnSpMkLst>
            <pc:docMk/>
            <pc:sldMk cId="3405873328" sldId="290"/>
            <ac:cxnSpMk id="21" creationId="{E21A4474-16F6-4145-9535-3412929343CA}"/>
          </ac:cxnSpMkLst>
        </pc:cxnChg>
        <pc:cxnChg chg="mod">
          <ac:chgData name="JAN-ERIC RINKE" userId="5c4067d1-d7c2-4af1-a587-46c7537a7a3d" providerId="ADAL" clId="{3414EFB4-60BC-4D2F-AB28-EDDF99063E26}" dt="2021-04-19T15:58:30.011" v="5411" actId="164"/>
          <ac:cxnSpMkLst>
            <pc:docMk/>
            <pc:sldMk cId="3405873328" sldId="290"/>
            <ac:cxnSpMk id="22" creationId="{9322054B-E49A-46A8-8325-07B83CE8A219}"/>
          </ac:cxnSpMkLst>
        </pc:cxnChg>
        <pc:cxnChg chg="add del mod">
          <ac:chgData name="JAN-ERIC RINKE" userId="5c4067d1-d7c2-4af1-a587-46c7537a7a3d" providerId="ADAL" clId="{3414EFB4-60BC-4D2F-AB28-EDDF99063E26}" dt="2021-04-19T16:18:13.926" v="5482" actId="478"/>
          <ac:cxnSpMkLst>
            <pc:docMk/>
            <pc:sldMk cId="3405873328" sldId="290"/>
            <ac:cxnSpMk id="25" creationId="{67BAD1D7-CFBA-4BD6-B53B-E6D6E9922256}"/>
          </ac:cxnSpMkLst>
        </pc:cxnChg>
      </pc:sldChg>
      <pc:sldChg chg="addSp delSp modSp mod modAnim modShow">
        <pc:chgData name="JAN-ERIC RINKE" userId="5c4067d1-d7c2-4af1-a587-46c7537a7a3d" providerId="ADAL" clId="{3414EFB4-60BC-4D2F-AB28-EDDF99063E26}" dt="2021-04-19T18:55:40.875" v="6456" actId="729"/>
        <pc:sldMkLst>
          <pc:docMk/>
          <pc:sldMk cId="989368302" sldId="291"/>
        </pc:sldMkLst>
        <pc:spChg chg="mod">
          <ac:chgData name="JAN-ERIC RINKE" userId="5c4067d1-d7c2-4af1-a587-46c7537a7a3d" providerId="ADAL" clId="{3414EFB4-60BC-4D2F-AB28-EDDF99063E26}" dt="2021-04-19T16:20:10.046" v="5506" actId="164"/>
          <ac:spMkLst>
            <pc:docMk/>
            <pc:sldMk cId="989368302" sldId="291"/>
            <ac:spMk id="11" creationId="{4071FA11-01FD-4C08-ADF1-D7B3FC48FB5F}"/>
          </ac:spMkLst>
        </pc:spChg>
        <pc:spChg chg="mod">
          <ac:chgData name="JAN-ERIC RINKE" userId="5c4067d1-d7c2-4af1-a587-46c7537a7a3d" providerId="ADAL" clId="{3414EFB4-60BC-4D2F-AB28-EDDF99063E26}" dt="2021-04-19T16:20:10.046" v="5506" actId="164"/>
          <ac:spMkLst>
            <pc:docMk/>
            <pc:sldMk cId="989368302" sldId="291"/>
            <ac:spMk id="12" creationId="{013DEC5A-8884-4635-B038-CC3842C82B6A}"/>
          </ac:spMkLst>
        </pc:spChg>
        <pc:spChg chg="mod">
          <ac:chgData name="JAN-ERIC RINKE" userId="5c4067d1-d7c2-4af1-a587-46c7537a7a3d" providerId="ADAL" clId="{3414EFB4-60BC-4D2F-AB28-EDDF99063E26}" dt="2021-04-19T16:20:10.046" v="5506" actId="164"/>
          <ac:spMkLst>
            <pc:docMk/>
            <pc:sldMk cId="989368302" sldId="291"/>
            <ac:spMk id="14" creationId="{E9E759D2-4D09-42CD-8DCA-21DBE012A97C}"/>
          </ac:spMkLst>
        </pc:spChg>
        <pc:spChg chg="mod">
          <ac:chgData name="JAN-ERIC RINKE" userId="5c4067d1-d7c2-4af1-a587-46c7537a7a3d" providerId="ADAL" clId="{3414EFB4-60BC-4D2F-AB28-EDDF99063E26}" dt="2021-04-19T16:20:10.046" v="5506" actId="164"/>
          <ac:spMkLst>
            <pc:docMk/>
            <pc:sldMk cId="989368302" sldId="291"/>
            <ac:spMk id="15" creationId="{333447FF-EA21-4565-A55C-27845BC43914}"/>
          </ac:spMkLst>
        </pc:spChg>
        <pc:spChg chg="mod">
          <ac:chgData name="JAN-ERIC RINKE" userId="5c4067d1-d7c2-4af1-a587-46c7537a7a3d" providerId="ADAL" clId="{3414EFB4-60BC-4D2F-AB28-EDDF99063E26}" dt="2021-04-19T16:20:20.501" v="5508" actId="1076"/>
          <ac:spMkLst>
            <pc:docMk/>
            <pc:sldMk cId="989368302" sldId="291"/>
            <ac:spMk id="19" creationId="{92FF28E7-0A92-4D14-B0D7-12895CD5CF13}"/>
          </ac:spMkLst>
        </pc:spChg>
        <pc:spChg chg="del">
          <ac:chgData name="JAN-ERIC RINKE" userId="5c4067d1-d7c2-4af1-a587-46c7537a7a3d" providerId="ADAL" clId="{3414EFB4-60BC-4D2F-AB28-EDDF99063E26}" dt="2021-04-19T14:54:59.373" v="5252" actId="478"/>
          <ac:spMkLst>
            <pc:docMk/>
            <pc:sldMk cId="989368302" sldId="291"/>
            <ac:spMk id="24" creationId="{A8F3E4A7-A0D4-41D3-A08F-8ED22CA361F1}"/>
          </ac:spMkLst>
        </pc:spChg>
        <pc:spChg chg="del">
          <ac:chgData name="JAN-ERIC RINKE" userId="5c4067d1-d7c2-4af1-a587-46c7537a7a3d" providerId="ADAL" clId="{3414EFB4-60BC-4D2F-AB28-EDDF99063E26}" dt="2021-04-19T14:55:01.221" v="5253" actId="478"/>
          <ac:spMkLst>
            <pc:docMk/>
            <pc:sldMk cId="989368302" sldId="291"/>
            <ac:spMk id="25" creationId="{51E770DC-DD79-4CCB-87C7-8FABE0163432}"/>
          </ac:spMkLst>
        </pc:spChg>
        <pc:grpChg chg="mod">
          <ac:chgData name="JAN-ERIC RINKE" userId="5c4067d1-d7c2-4af1-a587-46c7537a7a3d" providerId="ADAL" clId="{3414EFB4-60BC-4D2F-AB28-EDDF99063E26}" dt="2021-04-19T16:20:10.046" v="5506" actId="164"/>
          <ac:grpSpMkLst>
            <pc:docMk/>
            <pc:sldMk cId="989368302" sldId="291"/>
            <ac:grpSpMk id="2" creationId="{19E413E1-2432-4694-9CDE-591818109E5A}"/>
          </ac:grpSpMkLst>
        </pc:grpChg>
        <pc:grpChg chg="add mod">
          <ac:chgData name="JAN-ERIC RINKE" userId="5c4067d1-d7c2-4af1-a587-46c7537a7a3d" providerId="ADAL" clId="{3414EFB4-60BC-4D2F-AB28-EDDF99063E26}" dt="2021-04-19T16:20:14.857" v="5507" actId="408"/>
          <ac:grpSpMkLst>
            <pc:docMk/>
            <pc:sldMk cId="989368302" sldId="291"/>
            <ac:grpSpMk id="3" creationId="{25D52E0D-00F5-4A4C-B894-F5E8C8FC0CE1}"/>
          </ac:grpSpMkLst>
        </pc:grpChg>
        <pc:grpChg chg="mod">
          <ac:chgData name="JAN-ERIC RINKE" userId="5c4067d1-d7c2-4af1-a587-46c7537a7a3d" providerId="ADAL" clId="{3414EFB4-60BC-4D2F-AB28-EDDF99063E26}" dt="2021-04-19T16:20:10.046" v="5506" actId="164"/>
          <ac:grpSpMkLst>
            <pc:docMk/>
            <pc:sldMk cId="989368302" sldId="291"/>
            <ac:grpSpMk id="21" creationId="{9D312378-5CF0-48FB-8D6F-864EB32E00D2}"/>
          </ac:grpSpMkLst>
        </pc:grpChg>
        <pc:picChg chg="mod">
          <ac:chgData name="JAN-ERIC RINKE" userId="5c4067d1-d7c2-4af1-a587-46c7537a7a3d" providerId="ADAL" clId="{3414EFB4-60BC-4D2F-AB28-EDDF99063E26}" dt="2021-04-19T16:20:10.046" v="5506" actId="164"/>
          <ac:picMkLst>
            <pc:docMk/>
            <pc:sldMk cId="989368302" sldId="291"/>
            <ac:picMk id="18" creationId="{F8459930-1686-480C-8842-4A7BA734CE90}"/>
          </ac:picMkLst>
        </pc:picChg>
        <pc:cxnChg chg="add del mod">
          <ac:chgData name="JAN-ERIC RINKE" userId="5c4067d1-d7c2-4af1-a587-46c7537a7a3d" providerId="ADAL" clId="{3414EFB4-60BC-4D2F-AB28-EDDF99063E26}" dt="2021-04-19T16:20:23.790" v="5509" actId="21"/>
          <ac:cxnSpMkLst>
            <pc:docMk/>
            <pc:sldMk cId="989368302" sldId="291"/>
            <ac:cxnSpMk id="24" creationId="{F043DD5B-9BFF-479B-A30B-E87EF2A40A96}"/>
          </ac:cxnSpMkLst>
        </pc:cxnChg>
        <pc:cxnChg chg="add del mod">
          <ac:chgData name="JAN-ERIC RINKE" userId="5c4067d1-d7c2-4af1-a587-46c7537a7a3d" providerId="ADAL" clId="{3414EFB4-60BC-4D2F-AB28-EDDF99063E26}" dt="2021-04-19T16:20:25.586" v="5510" actId="478"/>
          <ac:cxnSpMkLst>
            <pc:docMk/>
            <pc:sldMk cId="989368302" sldId="291"/>
            <ac:cxnSpMk id="25" creationId="{9838AD9A-D205-4CFD-A6B5-23A3F817BD41}"/>
          </ac:cxnSpMkLst>
        </pc:cxnChg>
      </pc:sldChg>
      <pc:sldChg chg="addSp delSp modSp mod modAnim modNotesTx">
        <pc:chgData name="JAN-ERIC RINKE" userId="5c4067d1-d7c2-4af1-a587-46c7537a7a3d" providerId="ADAL" clId="{3414EFB4-60BC-4D2F-AB28-EDDF99063E26}" dt="2021-04-20T10:31:24.697" v="6458" actId="20577"/>
        <pc:sldMkLst>
          <pc:docMk/>
          <pc:sldMk cId="1258749960" sldId="292"/>
        </pc:sldMkLst>
        <pc:spChg chg="mod">
          <ac:chgData name="JAN-ERIC RINKE" userId="5c4067d1-d7c2-4af1-a587-46c7537a7a3d" providerId="ADAL" clId="{3414EFB4-60BC-4D2F-AB28-EDDF99063E26}" dt="2021-04-19T16:19:36.959" v="5497" actId="164"/>
          <ac:spMkLst>
            <pc:docMk/>
            <pc:sldMk cId="1258749960" sldId="292"/>
            <ac:spMk id="11" creationId="{4071FA11-01FD-4C08-ADF1-D7B3FC48FB5F}"/>
          </ac:spMkLst>
        </pc:spChg>
        <pc:spChg chg="mod">
          <ac:chgData name="JAN-ERIC RINKE" userId="5c4067d1-d7c2-4af1-a587-46c7537a7a3d" providerId="ADAL" clId="{3414EFB4-60BC-4D2F-AB28-EDDF99063E26}" dt="2021-04-19T16:19:36.959" v="5497" actId="164"/>
          <ac:spMkLst>
            <pc:docMk/>
            <pc:sldMk cId="1258749960" sldId="292"/>
            <ac:spMk id="12" creationId="{013DEC5A-8884-4635-B038-CC3842C82B6A}"/>
          </ac:spMkLst>
        </pc:spChg>
        <pc:spChg chg="mod">
          <ac:chgData name="JAN-ERIC RINKE" userId="5c4067d1-d7c2-4af1-a587-46c7537a7a3d" providerId="ADAL" clId="{3414EFB4-60BC-4D2F-AB28-EDDF99063E26}" dt="2021-04-19T16:19:36.959" v="5497" actId="164"/>
          <ac:spMkLst>
            <pc:docMk/>
            <pc:sldMk cId="1258749960" sldId="292"/>
            <ac:spMk id="14" creationId="{E9E759D2-4D09-42CD-8DCA-21DBE012A97C}"/>
          </ac:spMkLst>
        </pc:spChg>
        <pc:spChg chg="mod">
          <ac:chgData name="JAN-ERIC RINKE" userId="5c4067d1-d7c2-4af1-a587-46c7537a7a3d" providerId="ADAL" clId="{3414EFB4-60BC-4D2F-AB28-EDDF99063E26}" dt="2021-04-19T16:19:36.959" v="5497" actId="164"/>
          <ac:spMkLst>
            <pc:docMk/>
            <pc:sldMk cId="1258749960" sldId="292"/>
            <ac:spMk id="15" creationId="{333447FF-EA21-4565-A55C-27845BC43914}"/>
          </ac:spMkLst>
        </pc:spChg>
        <pc:spChg chg="mod">
          <ac:chgData name="JAN-ERIC RINKE" userId="5c4067d1-d7c2-4af1-a587-46c7537a7a3d" providerId="ADAL" clId="{3414EFB4-60BC-4D2F-AB28-EDDF99063E26}" dt="2021-04-19T16:19:36.959" v="5497" actId="164"/>
          <ac:spMkLst>
            <pc:docMk/>
            <pc:sldMk cId="1258749960" sldId="292"/>
            <ac:spMk id="20" creationId="{396BFC62-264E-48DC-B006-05DDD12B63AA}"/>
          </ac:spMkLst>
        </pc:spChg>
        <pc:spChg chg="del">
          <ac:chgData name="JAN-ERIC RINKE" userId="5c4067d1-d7c2-4af1-a587-46c7537a7a3d" providerId="ADAL" clId="{3414EFB4-60BC-4D2F-AB28-EDDF99063E26}" dt="2021-04-19T14:55:07.782" v="5255" actId="478"/>
          <ac:spMkLst>
            <pc:docMk/>
            <pc:sldMk cId="1258749960" sldId="292"/>
            <ac:spMk id="21" creationId="{031F6C66-4806-4B9C-8DEB-DBB3F4EB51BA}"/>
          </ac:spMkLst>
        </pc:spChg>
        <pc:spChg chg="del">
          <ac:chgData name="JAN-ERIC RINKE" userId="5c4067d1-d7c2-4af1-a587-46c7537a7a3d" providerId="ADAL" clId="{3414EFB4-60BC-4D2F-AB28-EDDF99063E26}" dt="2021-04-19T14:55:05.045" v="5254" actId="478"/>
          <ac:spMkLst>
            <pc:docMk/>
            <pc:sldMk cId="1258749960" sldId="292"/>
            <ac:spMk id="22" creationId="{6943C162-49E2-4AA2-A137-C90AC5327F08}"/>
          </ac:spMkLst>
        </pc:spChg>
        <pc:spChg chg="mod">
          <ac:chgData name="JAN-ERIC RINKE" userId="5c4067d1-d7c2-4af1-a587-46c7537a7a3d" providerId="ADAL" clId="{3414EFB4-60BC-4D2F-AB28-EDDF99063E26}" dt="2021-04-19T16:19:52.833" v="5499" actId="1076"/>
          <ac:spMkLst>
            <pc:docMk/>
            <pc:sldMk cId="1258749960" sldId="292"/>
            <ac:spMk id="23" creationId="{24CB3BEA-A167-493F-9EB7-FB23B30EA97F}"/>
          </ac:spMkLst>
        </pc:spChg>
        <pc:grpChg chg="mod">
          <ac:chgData name="JAN-ERIC RINKE" userId="5c4067d1-d7c2-4af1-a587-46c7537a7a3d" providerId="ADAL" clId="{3414EFB4-60BC-4D2F-AB28-EDDF99063E26}" dt="2021-04-19T16:19:36.959" v="5497" actId="164"/>
          <ac:grpSpMkLst>
            <pc:docMk/>
            <pc:sldMk cId="1258749960" sldId="292"/>
            <ac:grpSpMk id="2" creationId="{19E413E1-2432-4694-9CDE-591818109E5A}"/>
          </ac:grpSpMkLst>
        </pc:grpChg>
        <pc:grpChg chg="add mod">
          <ac:chgData name="JAN-ERIC RINKE" userId="5c4067d1-d7c2-4af1-a587-46c7537a7a3d" providerId="ADAL" clId="{3414EFB4-60BC-4D2F-AB28-EDDF99063E26}" dt="2021-04-19T16:19:43.120" v="5498" actId="408"/>
          <ac:grpSpMkLst>
            <pc:docMk/>
            <pc:sldMk cId="1258749960" sldId="292"/>
            <ac:grpSpMk id="3" creationId="{7234B3F3-67F9-4962-A78C-8000EF216BA5}"/>
          </ac:grpSpMkLst>
        </pc:grpChg>
        <pc:picChg chg="mod">
          <ac:chgData name="JAN-ERIC RINKE" userId="5c4067d1-d7c2-4af1-a587-46c7537a7a3d" providerId="ADAL" clId="{3414EFB4-60BC-4D2F-AB28-EDDF99063E26}" dt="2021-04-19T16:19:36.959" v="5497" actId="164"/>
          <ac:picMkLst>
            <pc:docMk/>
            <pc:sldMk cId="1258749960" sldId="292"/>
            <ac:picMk id="18" creationId="{F8459930-1686-480C-8842-4A7BA734CE90}"/>
          </ac:picMkLst>
        </pc:picChg>
        <pc:cxnChg chg="add del mod">
          <ac:chgData name="JAN-ERIC RINKE" userId="5c4067d1-d7c2-4af1-a587-46c7537a7a3d" providerId="ADAL" clId="{3414EFB4-60BC-4D2F-AB28-EDDF99063E26}" dt="2021-04-19T16:19:56.941" v="5500" actId="478"/>
          <ac:cxnSpMkLst>
            <pc:docMk/>
            <pc:sldMk cId="1258749960" sldId="292"/>
            <ac:cxnSpMk id="19" creationId="{F5A49BA6-74F6-401A-8FC2-19C7EB17C731}"/>
          </ac:cxnSpMkLst>
        </pc:cxnChg>
        <pc:cxnChg chg="add del mod">
          <ac:chgData name="JAN-ERIC RINKE" userId="5c4067d1-d7c2-4af1-a587-46c7537a7a3d" providerId="ADAL" clId="{3414EFB4-60BC-4D2F-AB28-EDDF99063E26}" dt="2021-04-19T16:19:59.230" v="5501" actId="478"/>
          <ac:cxnSpMkLst>
            <pc:docMk/>
            <pc:sldMk cId="1258749960" sldId="292"/>
            <ac:cxnSpMk id="21" creationId="{685E0D0E-1D5A-49ED-A131-6B0C652A1417}"/>
          </ac:cxnSpMkLst>
        </pc:cxnChg>
      </pc:sldChg>
      <pc:sldChg chg="del">
        <pc:chgData name="JAN-ERIC RINKE" userId="5c4067d1-d7c2-4af1-a587-46c7537a7a3d" providerId="ADAL" clId="{3414EFB4-60BC-4D2F-AB28-EDDF99063E26}" dt="2021-04-13T20:32:36.314" v="461" actId="2696"/>
        <pc:sldMkLst>
          <pc:docMk/>
          <pc:sldMk cId="3324491537" sldId="293"/>
        </pc:sldMkLst>
      </pc:sldChg>
      <pc:sldChg chg="addSp delSp modSp new mod addCm delCm modCm modNotesTx">
        <pc:chgData name="JAN-ERIC RINKE" userId="5c4067d1-d7c2-4af1-a587-46c7537a7a3d" providerId="ADAL" clId="{3414EFB4-60BC-4D2F-AB28-EDDF99063E26}" dt="2021-04-19T18:24:35.767" v="6455" actId="20577"/>
        <pc:sldMkLst>
          <pc:docMk/>
          <pc:sldMk cId="3607435716" sldId="294"/>
        </pc:sldMkLst>
        <pc:spChg chg="del">
          <ac:chgData name="JAN-ERIC RINKE" userId="5c4067d1-d7c2-4af1-a587-46c7537a7a3d" providerId="ADAL" clId="{3414EFB4-60BC-4D2F-AB28-EDDF99063E26}" dt="2021-04-13T10:16:15.269" v="10" actId="478"/>
          <ac:spMkLst>
            <pc:docMk/>
            <pc:sldMk cId="3607435716" sldId="294"/>
            <ac:spMk id="2" creationId="{17EC080D-B4B7-4CAA-B786-978B473F9797}"/>
          </ac:spMkLst>
        </pc:spChg>
        <pc:spChg chg="add mod">
          <ac:chgData name="JAN-ERIC RINKE" userId="5c4067d1-d7c2-4af1-a587-46c7537a7a3d" providerId="ADAL" clId="{3414EFB4-60BC-4D2F-AB28-EDDF99063E26}" dt="2021-04-13T12:48:47.876" v="109" actId="14100"/>
          <ac:spMkLst>
            <pc:docMk/>
            <pc:sldMk cId="3607435716" sldId="294"/>
            <ac:spMk id="2" creationId="{8A45D530-540C-406E-AC4A-4FAFA326C075}"/>
          </ac:spMkLst>
        </pc:spChg>
        <pc:spChg chg="mod">
          <ac:chgData name="JAN-ERIC RINKE" userId="5c4067d1-d7c2-4af1-a587-46c7537a7a3d" providerId="ADAL" clId="{3414EFB4-60BC-4D2F-AB28-EDDF99063E26}" dt="2021-04-19T13:41:13.275" v="5216" actId="1076"/>
          <ac:spMkLst>
            <pc:docMk/>
            <pc:sldMk cId="3607435716" sldId="294"/>
            <ac:spMk id="5" creationId="{9DEADC70-6B2B-487B-A485-97C6DAC0F5E0}"/>
          </ac:spMkLst>
        </pc:spChg>
        <pc:spChg chg="add del mod ord">
          <ac:chgData name="JAN-ERIC RINKE" userId="5c4067d1-d7c2-4af1-a587-46c7537a7a3d" providerId="ADAL" clId="{3414EFB4-60BC-4D2F-AB28-EDDF99063E26}" dt="2021-04-19T14:54:49.585" v="5247" actId="478"/>
          <ac:spMkLst>
            <pc:docMk/>
            <pc:sldMk cId="3607435716" sldId="294"/>
            <ac:spMk id="6" creationId="{A4C5E9B2-F6A0-4F73-96F5-B9A6BBFA7DF4}"/>
          </ac:spMkLst>
        </pc:spChg>
        <pc:spChg chg="add del mod">
          <ac:chgData name="JAN-ERIC RINKE" userId="5c4067d1-d7c2-4af1-a587-46c7537a7a3d" providerId="ADAL" clId="{3414EFB4-60BC-4D2F-AB28-EDDF99063E26}" dt="2021-04-19T15:37:02.337" v="5322" actId="478"/>
          <ac:spMkLst>
            <pc:docMk/>
            <pc:sldMk cId="3607435716" sldId="294"/>
            <ac:spMk id="7" creationId="{0716C46B-A7F9-4A21-B9FA-7848DF4A93D1}"/>
          </ac:spMkLst>
        </pc:spChg>
        <pc:spChg chg="del">
          <ac:chgData name="JAN-ERIC RINKE" userId="5c4067d1-d7c2-4af1-a587-46c7537a7a3d" providerId="ADAL" clId="{3414EFB4-60BC-4D2F-AB28-EDDF99063E26}" dt="2021-04-19T15:36:56.909" v="5321" actId="478"/>
          <ac:spMkLst>
            <pc:docMk/>
            <pc:sldMk cId="3607435716" sldId="294"/>
            <ac:spMk id="8" creationId="{0882B3D6-7871-490E-B2B9-F4F86DD20B6F}"/>
          </ac:spMkLst>
        </pc:spChg>
        <pc:spChg chg="add del mod">
          <ac:chgData name="JAN-ERIC RINKE" userId="5c4067d1-d7c2-4af1-a587-46c7537a7a3d" providerId="ADAL" clId="{3414EFB4-60BC-4D2F-AB28-EDDF99063E26}" dt="2021-04-19T10:18:29.771" v="5014" actId="478"/>
          <ac:spMkLst>
            <pc:docMk/>
            <pc:sldMk cId="3607435716" sldId="294"/>
            <ac:spMk id="8" creationId="{999DFD4A-700B-4CF5-BF4B-971C203FBBED}"/>
          </ac:spMkLst>
        </pc:spChg>
        <pc:spChg chg="add del mod">
          <ac:chgData name="JAN-ERIC RINKE" userId="5c4067d1-d7c2-4af1-a587-46c7537a7a3d" providerId="ADAL" clId="{3414EFB4-60BC-4D2F-AB28-EDDF99063E26}" dt="2021-04-13T13:00:01.665" v="221" actId="478"/>
          <ac:spMkLst>
            <pc:docMk/>
            <pc:sldMk cId="3607435716" sldId="294"/>
            <ac:spMk id="9" creationId="{9164D5A5-30D0-4720-B3DC-21709C67E928}"/>
          </ac:spMkLst>
        </pc:spChg>
        <pc:spChg chg="add mod">
          <ac:chgData name="JAN-ERIC RINKE" userId="5c4067d1-d7c2-4af1-a587-46c7537a7a3d" providerId="ADAL" clId="{3414EFB4-60BC-4D2F-AB28-EDDF99063E26}" dt="2021-04-19T16:21:25.832" v="5524" actId="408"/>
          <ac:spMkLst>
            <pc:docMk/>
            <pc:sldMk cId="3607435716" sldId="294"/>
            <ac:spMk id="15" creationId="{0B600F00-8126-4DEF-9998-C0F161B1CAF3}"/>
          </ac:spMkLst>
        </pc:spChg>
        <pc:spChg chg="add del mod">
          <ac:chgData name="JAN-ERIC RINKE" userId="5c4067d1-d7c2-4af1-a587-46c7537a7a3d" providerId="ADAL" clId="{3414EFB4-60BC-4D2F-AB28-EDDF99063E26}" dt="2021-04-19T10:24:38.962" v="5055" actId="478"/>
          <ac:spMkLst>
            <pc:docMk/>
            <pc:sldMk cId="3607435716" sldId="294"/>
            <ac:spMk id="16" creationId="{40254E29-8B23-4E30-A251-F3AC32B7A477}"/>
          </ac:spMkLst>
        </pc:spChg>
        <pc:spChg chg="add del mod">
          <ac:chgData name="JAN-ERIC RINKE" userId="5c4067d1-d7c2-4af1-a587-46c7537a7a3d" providerId="ADAL" clId="{3414EFB4-60BC-4D2F-AB28-EDDF99063E26}" dt="2021-04-19T16:15:43.066" v="5444" actId="478"/>
          <ac:spMkLst>
            <pc:docMk/>
            <pc:sldMk cId="3607435716" sldId="294"/>
            <ac:spMk id="16" creationId="{4705877C-3854-4DB4-8411-2EBEDCA8C926}"/>
          </ac:spMkLst>
        </pc:spChg>
        <pc:spChg chg="add mod ord">
          <ac:chgData name="JAN-ERIC RINKE" userId="5c4067d1-d7c2-4af1-a587-46c7537a7a3d" providerId="ADAL" clId="{3414EFB4-60BC-4D2F-AB28-EDDF99063E26}" dt="2021-04-19T13:41:55.002" v="5221" actId="171"/>
          <ac:spMkLst>
            <pc:docMk/>
            <pc:sldMk cId="3607435716" sldId="294"/>
            <ac:spMk id="21" creationId="{3EB873C4-B0BD-434B-9B33-866049823662}"/>
          </ac:spMkLst>
        </pc:spChg>
        <pc:spChg chg="add mod ord">
          <ac:chgData name="JAN-ERIC RINKE" userId="5c4067d1-d7c2-4af1-a587-46c7537a7a3d" providerId="ADAL" clId="{3414EFB4-60BC-4D2F-AB28-EDDF99063E26}" dt="2021-04-19T15:36:54.655" v="5320" actId="167"/>
          <ac:spMkLst>
            <pc:docMk/>
            <pc:sldMk cId="3607435716" sldId="294"/>
            <ac:spMk id="22" creationId="{6A5B28E6-3250-4B87-8883-5749428ABBA1}"/>
          </ac:spMkLst>
        </pc:spChg>
        <pc:grpChg chg="add mod">
          <ac:chgData name="JAN-ERIC RINKE" userId="5c4067d1-d7c2-4af1-a587-46c7537a7a3d" providerId="ADAL" clId="{3414EFB4-60BC-4D2F-AB28-EDDF99063E26}" dt="2021-04-19T16:21:12.465" v="5522" actId="408"/>
          <ac:grpSpMkLst>
            <pc:docMk/>
            <pc:sldMk cId="3607435716" sldId="294"/>
            <ac:grpSpMk id="13" creationId="{0FC1FBEE-E595-4B30-A474-10A59D18B189}"/>
          </ac:grpSpMkLst>
        </pc:grpChg>
        <pc:grpChg chg="add mod">
          <ac:chgData name="JAN-ERIC RINKE" userId="5c4067d1-d7c2-4af1-a587-46c7537a7a3d" providerId="ADAL" clId="{3414EFB4-60BC-4D2F-AB28-EDDF99063E26}" dt="2021-04-19T16:21:25.832" v="5524" actId="408"/>
          <ac:grpSpMkLst>
            <pc:docMk/>
            <pc:sldMk cId="3607435716" sldId="294"/>
            <ac:grpSpMk id="18" creationId="{C16886E1-FA5C-46C5-8C8E-AB9944441F1A}"/>
          </ac:grpSpMkLst>
        </pc:grpChg>
        <pc:graphicFrameChg chg="add del mod">
          <ac:chgData name="JAN-ERIC RINKE" userId="5c4067d1-d7c2-4af1-a587-46c7537a7a3d" providerId="ADAL" clId="{3414EFB4-60BC-4D2F-AB28-EDDF99063E26}" dt="2021-04-13T13:19:04.360" v="306" actId="478"/>
          <ac:graphicFrameMkLst>
            <pc:docMk/>
            <pc:sldMk cId="3607435716" sldId="294"/>
            <ac:graphicFrameMk id="8" creationId="{2F4051BD-D389-4CB2-AD44-5079E9EF9C9F}"/>
          </ac:graphicFrameMkLst>
        </pc:graphicFrameChg>
        <pc:graphicFrameChg chg="add mod ord">
          <ac:chgData name="JAN-ERIC RINKE" userId="5c4067d1-d7c2-4af1-a587-46c7537a7a3d" providerId="ADAL" clId="{3414EFB4-60BC-4D2F-AB28-EDDF99063E26}" dt="2021-04-19T16:24:39.955" v="5538" actId="11530"/>
          <ac:graphicFrameMkLst>
            <pc:docMk/>
            <pc:sldMk cId="3607435716" sldId="294"/>
            <ac:graphicFrameMk id="12" creationId="{F4920C17-E0BC-4A6F-A0A1-5479839EE17E}"/>
          </ac:graphicFrameMkLst>
        </pc:graphicFrameChg>
        <pc:graphicFrameChg chg="add mod">
          <ac:chgData name="JAN-ERIC RINKE" userId="5c4067d1-d7c2-4af1-a587-46c7537a7a3d" providerId="ADAL" clId="{3414EFB4-60BC-4D2F-AB28-EDDF99063E26}" dt="2021-04-19T18:22:44.273" v="6335" actId="20577"/>
          <ac:graphicFrameMkLst>
            <pc:docMk/>
            <pc:sldMk cId="3607435716" sldId="294"/>
            <ac:graphicFrameMk id="19" creationId="{A0C78271-2CB2-4657-A734-43FD6617ED59}"/>
          </ac:graphicFrameMkLst>
        </pc:graphicFrameChg>
        <pc:graphicFrameChg chg="add mod">
          <ac:chgData name="JAN-ERIC RINKE" userId="5c4067d1-d7c2-4af1-a587-46c7537a7a3d" providerId="ADAL" clId="{3414EFB4-60BC-4D2F-AB28-EDDF99063E26}" dt="2021-04-19T16:21:12.465" v="5522" actId="408"/>
          <ac:graphicFrameMkLst>
            <pc:docMk/>
            <pc:sldMk cId="3607435716" sldId="294"/>
            <ac:graphicFrameMk id="20" creationId="{2F4051BD-D389-4CB2-AD44-5079E9EF9C9F}"/>
          </ac:graphicFrameMkLst>
        </pc:graphicFrameChg>
        <pc:picChg chg="add del mod">
          <ac:chgData name="JAN-ERIC RINKE" userId="5c4067d1-d7c2-4af1-a587-46c7537a7a3d" providerId="ADAL" clId="{3414EFB4-60BC-4D2F-AB28-EDDF99063E26}" dt="2021-04-19T10:19:23.362" v="5017" actId="478"/>
          <ac:picMkLst>
            <pc:docMk/>
            <pc:sldMk cId="3607435716" sldId="294"/>
            <ac:picMk id="9" creationId="{EA9D2B5E-651C-4C3C-998A-A0E209ABF4A3}"/>
          </ac:picMkLst>
        </pc:picChg>
        <pc:picChg chg="add mod modCrop">
          <ac:chgData name="JAN-ERIC RINKE" userId="5c4067d1-d7c2-4af1-a587-46c7537a7a3d" providerId="ADAL" clId="{3414EFB4-60BC-4D2F-AB28-EDDF99063E26}" dt="2021-04-19T16:23:35.535" v="5532" actId="1076"/>
          <ac:picMkLst>
            <pc:docMk/>
            <pc:sldMk cId="3607435716" sldId="294"/>
            <ac:picMk id="10" creationId="{FF4CA68C-9E7C-41BC-A4CD-46F4C638DD4A}"/>
          </ac:picMkLst>
        </pc:picChg>
        <pc:picChg chg="add del mod">
          <ac:chgData name="JAN-ERIC RINKE" userId="5c4067d1-d7c2-4af1-a587-46c7537a7a3d" providerId="ADAL" clId="{3414EFB4-60BC-4D2F-AB28-EDDF99063E26}" dt="2021-04-19T10:25:29.376" v="5058" actId="478"/>
          <ac:picMkLst>
            <pc:docMk/>
            <pc:sldMk cId="3607435716" sldId="294"/>
            <ac:picMk id="11" creationId="{975D717A-0020-4895-8168-877E7B36B0C1}"/>
          </ac:picMkLst>
        </pc:picChg>
        <pc:picChg chg="add del mod">
          <ac:chgData name="JAN-ERIC RINKE" userId="5c4067d1-d7c2-4af1-a587-46c7537a7a3d" providerId="ADAL" clId="{3414EFB4-60BC-4D2F-AB28-EDDF99063E26}" dt="2021-04-13T12:52:30.303" v="126" actId="478"/>
          <ac:picMkLst>
            <pc:docMk/>
            <pc:sldMk cId="3607435716" sldId="294"/>
            <ac:picMk id="11" creationId="{AF3FD394-8ACD-40CA-80EA-243721A92F9F}"/>
          </ac:picMkLst>
        </pc:picChg>
        <pc:picChg chg="add mod modCrop">
          <ac:chgData name="JAN-ERIC RINKE" userId="5c4067d1-d7c2-4af1-a587-46c7537a7a3d" providerId="ADAL" clId="{3414EFB4-60BC-4D2F-AB28-EDDF99063E26}" dt="2021-04-19T16:21:25.832" v="5524" actId="408"/>
          <ac:picMkLst>
            <pc:docMk/>
            <pc:sldMk cId="3607435716" sldId="294"/>
            <ac:picMk id="14" creationId="{2DF6A769-35C3-41F3-B22F-E733A306D8E9}"/>
          </ac:picMkLst>
        </pc:picChg>
        <pc:picChg chg="add del mod">
          <ac:chgData name="JAN-ERIC RINKE" userId="5c4067d1-d7c2-4af1-a587-46c7537a7a3d" providerId="ADAL" clId="{3414EFB4-60BC-4D2F-AB28-EDDF99063E26}" dt="2021-04-13T19:38:29.875" v="316" actId="478"/>
          <ac:picMkLst>
            <pc:docMk/>
            <pc:sldMk cId="3607435716" sldId="294"/>
            <ac:picMk id="18" creationId="{C4AB88FA-39CD-4ABD-B1BC-8FC045022119}"/>
          </ac:picMkLst>
        </pc:picChg>
        <pc:picChg chg="add del mod">
          <ac:chgData name="JAN-ERIC RINKE" userId="5c4067d1-d7c2-4af1-a587-46c7537a7a3d" providerId="ADAL" clId="{3414EFB4-60BC-4D2F-AB28-EDDF99063E26}" dt="2021-04-13T12:48:41.780" v="107" actId="478"/>
          <ac:picMkLst>
            <pc:docMk/>
            <pc:sldMk cId="3607435716" sldId="294"/>
            <ac:picMk id="1026" creationId="{B45DC6D8-6D6D-4313-A7A8-1F07B7FD47D0}"/>
          </ac:picMkLst>
        </pc:picChg>
        <pc:cxnChg chg="add del mod">
          <ac:chgData name="JAN-ERIC RINKE" userId="5c4067d1-d7c2-4af1-a587-46c7537a7a3d" providerId="ADAL" clId="{3414EFB4-60BC-4D2F-AB28-EDDF99063E26}" dt="2021-04-13T20:46:55.835" v="677" actId="478"/>
          <ac:cxnSpMkLst>
            <pc:docMk/>
            <pc:sldMk cId="3607435716" sldId="294"/>
            <ac:cxnSpMk id="11" creationId="{B146116F-6A70-44C1-BE58-EC9BB7ECEEAE}"/>
          </ac:cxnSpMkLst>
        </pc:cxnChg>
        <pc:cxnChg chg="add mod">
          <ac:chgData name="JAN-ERIC RINKE" userId="5c4067d1-d7c2-4af1-a587-46c7537a7a3d" providerId="ADAL" clId="{3414EFB4-60BC-4D2F-AB28-EDDF99063E26}" dt="2021-04-13T20:46:00.556" v="671" actId="1076"/>
          <ac:cxnSpMkLst>
            <pc:docMk/>
            <pc:sldMk cId="3607435716" sldId="294"/>
            <ac:cxnSpMk id="17" creationId="{BAABCCB9-BFB2-48DC-82CE-DBD206F09C66}"/>
          </ac:cxnSpMkLst>
        </pc:cxnChg>
        <pc:cxnChg chg="add del mod">
          <ac:chgData name="JAN-ERIC RINKE" userId="5c4067d1-d7c2-4af1-a587-46c7537a7a3d" providerId="ADAL" clId="{3414EFB4-60BC-4D2F-AB28-EDDF99063E26}" dt="2021-04-13T20:46:53.881" v="676" actId="478"/>
          <ac:cxnSpMkLst>
            <pc:docMk/>
            <pc:sldMk cId="3607435716" sldId="294"/>
            <ac:cxnSpMk id="21" creationId="{7514B5C1-B28C-4B52-AF62-58604814B807}"/>
          </ac:cxnSpMkLst>
        </pc:cxnChg>
        <pc:cxnChg chg="add del mod">
          <ac:chgData name="JAN-ERIC RINKE" userId="5c4067d1-d7c2-4af1-a587-46c7537a7a3d" providerId="ADAL" clId="{3414EFB4-60BC-4D2F-AB28-EDDF99063E26}" dt="2021-04-19T16:21:33.957" v="5525" actId="478"/>
          <ac:cxnSpMkLst>
            <pc:docMk/>
            <pc:sldMk cId="3607435716" sldId="294"/>
            <ac:cxnSpMk id="23" creationId="{62FA4E20-3B25-45ED-996B-B5E535A6D2D2}"/>
          </ac:cxnSpMkLst>
        </pc:cxnChg>
        <pc:cxnChg chg="add del mod">
          <ac:chgData name="JAN-ERIC RINKE" userId="5c4067d1-d7c2-4af1-a587-46c7537a7a3d" providerId="ADAL" clId="{3414EFB4-60BC-4D2F-AB28-EDDF99063E26}" dt="2021-04-19T16:21:35.707" v="5526" actId="478"/>
          <ac:cxnSpMkLst>
            <pc:docMk/>
            <pc:sldMk cId="3607435716" sldId="294"/>
            <ac:cxnSpMk id="24" creationId="{082A5C20-588D-4E73-B9B1-77F7D2D291CA}"/>
          </ac:cxnSpMkLst>
        </pc:cxnChg>
      </pc:sldChg>
      <pc:sldChg chg="del">
        <pc:chgData name="JAN-ERIC RINKE" userId="5c4067d1-d7c2-4af1-a587-46c7537a7a3d" providerId="ADAL" clId="{3414EFB4-60BC-4D2F-AB28-EDDF99063E26}" dt="2021-04-18T20:53:13.859" v="5012" actId="47"/>
        <pc:sldMkLst>
          <pc:docMk/>
          <pc:sldMk cId="3123082295" sldId="295"/>
        </pc:sldMkLst>
      </pc:sldChg>
      <pc:sldChg chg="new del">
        <pc:chgData name="JAN-ERIC RINKE" userId="5c4067d1-d7c2-4af1-a587-46c7537a7a3d" providerId="ADAL" clId="{3414EFB4-60BC-4D2F-AB28-EDDF99063E26}" dt="2021-04-13T19:32:47.160" v="315" actId="47"/>
        <pc:sldMkLst>
          <pc:docMk/>
          <pc:sldMk cId="3725139937" sldId="295"/>
        </pc:sldMkLst>
      </pc:sldChg>
      <pc:sldChg chg="addSp delSp modSp new del mod">
        <pc:chgData name="JAN-ERIC RINKE" userId="5c4067d1-d7c2-4af1-a587-46c7537a7a3d" providerId="ADAL" clId="{3414EFB4-60BC-4D2F-AB28-EDDF99063E26}" dt="2021-04-19T14:55:18.152" v="5258" actId="2696"/>
        <pc:sldMkLst>
          <pc:docMk/>
          <pc:sldMk cId="1880244899" sldId="296"/>
        </pc:sldMkLst>
        <pc:spChg chg="del">
          <ac:chgData name="JAN-ERIC RINKE" userId="5c4067d1-d7c2-4af1-a587-46c7537a7a3d" providerId="ADAL" clId="{3414EFB4-60BC-4D2F-AB28-EDDF99063E26}" dt="2021-04-18T19:29:04.571" v="4389" actId="478"/>
          <ac:spMkLst>
            <pc:docMk/>
            <pc:sldMk cId="1880244899" sldId="296"/>
            <ac:spMk id="2" creationId="{25B87101-1115-4E22-9DDF-4F42CD539F58}"/>
          </ac:spMkLst>
        </pc:spChg>
        <pc:spChg chg="add del mod">
          <ac:chgData name="JAN-ERIC RINKE" userId="5c4067d1-d7c2-4af1-a587-46c7537a7a3d" providerId="ADAL" clId="{3414EFB4-60BC-4D2F-AB28-EDDF99063E26}" dt="2021-04-18T19:29:54.133" v="4395" actId="478"/>
          <ac:spMkLst>
            <pc:docMk/>
            <pc:sldMk cId="1880244899" sldId="296"/>
            <ac:spMk id="6" creationId="{7981B963-7DF3-4C87-9D5E-DB3F041D0828}"/>
          </ac:spMkLst>
        </pc:spChg>
        <pc:spChg chg="add mod">
          <ac:chgData name="JAN-ERIC RINKE" userId="5c4067d1-d7c2-4af1-a587-46c7537a7a3d" providerId="ADAL" clId="{3414EFB4-60BC-4D2F-AB28-EDDF99063E26}" dt="2021-04-18T19:33:41.572" v="4425" actId="207"/>
          <ac:spMkLst>
            <pc:docMk/>
            <pc:sldMk cId="1880244899" sldId="296"/>
            <ac:spMk id="7" creationId="{8B7248E5-0572-4462-BB47-5372C5F65306}"/>
          </ac:spMkLst>
        </pc:spChg>
        <pc:spChg chg="mod">
          <ac:chgData name="JAN-ERIC RINKE" userId="5c4067d1-d7c2-4af1-a587-46c7537a7a3d" providerId="ADAL" clId="{3414EFB4-60BC-4D2F-AB28-EDDF99063E26}" dt="2021-04-18T19:33:52.818" v="4427" actId="207"/>
          <ac:spMkLst>
            <pc:docMk/>
            <pc:sldMk cId="1880244899" sldId="296"/>
            <ac:spMk id="9" creationId="{1799ECA1-9C99-4B69-BEB0-B357CB661507}"/>
          </ac:spMkLst>
        </pc:spChg>
        <pc:spChg chg="mod">
          <ac:chgData name="JAN-ERIC RINKE" userId="5c4067d1-d7c2-4af1-a587-46c7537a7a3d" providerId="ADAL" clId="{3414EFB4-60BC-4D2F-AB28-EDDF99063E26}" dt="2021-04-18T19:33:57.877" v="4428" actId="207"/>
          <ac:spMkLst>
            <pc:docMk/>
            <pc:sldMk cId="1880244899" sldId="296"/>
            <ac:spMk id="10" creationId="{9BF0D888-4C4F-4997-98C5-2189BBD27597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11" creationId="{B04FC0B8-02DF-4088-9BCF-286B7B5D95E7}"/>
          </ac:spMkLst>
        </pc:spChg>
        <pc:spChg chg="mod">
          <ac:chgData name="JAN-ERIC RINKE" userId="5c4067d1-d7c2-4af1-a587-46c7537a7a3d" providerId="ADAL" clId="{3414EFB4-60BC-4D2F-AB28-EDDF99063E26}" dt="2021-04-18T19:33:47.176" v="4426" actId="207"/>
          <ac:spMkLst>
            <pc:docMk/>
            <pc:sldMk cId="1880244899" sldId="296"/>
            <ac:spMk id="12" creationId="{3FB0A909-1B53-4ED7-A213-F2E68E31F67D}"/>
          </ac:spMkLst>
        </pc:spChg>
        <pc:spChg chg="add mod">
          <ac:chgData name="JAN-ERIC RINKE" userId="5c4067d1-d7c2-4af1-a587-46c7537a7a3d" providerId="ADAL" clId="{3414EFB4-60BC-4D2F-AB28-EDDF99063E26}" dt="2021-04-18T19:29:34.021" v="4393" actId="164"/>
          <ac:spMkLst>
            <pc:docMk/>
            <pc:sldMk cId="1880244899" sldId="296"/>
            <ac:spMk id="13" creationId="{1F3D5F6E-75F5-4EB3-A829-456B5815F0EB}"/>
          </ac:spMkLst>
        </pc:spChg>
        <pc:spChg chg="add mod">
          <ac:chgData name="JAN-ERIC RINKE" userId="5c4067d1-d7c2-4af1-a587-46c7537a7a3d" providerId="ADAL" clId="{3414EFB4-60BC-4D2F-AB28-EDDF99063E26}" dt="2021-04-18T19:29:34.021" v="4393" actId="164"/>
          <ac:spMkLst>
            <pc:docMk/>
            <pc:sldMk cId="1880244899" sldId="296"/>
            <ac:spMk id="14" creationId="{46C9C08E-0CB7-4135-AC44-60866300B301}"/>
          </ac:spMkLst>
        </pc:spChg>
        <pc:spChg chg="add mod">
          <ac:chgData name="JAN-ERIC RINKE" userId="5c4067d1-d7c2-4af1-a587-46c7537a7a3d" providerId="ADAL" clId="{3414EFB4-60BC-4D2F-AB28-EDDF99063E26}" dt="2021-04-18T19:29:34.021" v="4393" actId="164"/>
          <ac:spMkLst>
            <pc:docMk/>
            <pc:sldMk cId="1880244899" sldId="296"/>
            <ac:spMk id="15" creationId="{1842C964-54DA-48BF-BBF4-C8A820FAE592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18" creationId="{13E30CE9-E1B5-4AB6-985F-E301DEFE2B89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19" creationId="{A032324D-CC4D-4D17-849B-0C701AED35B8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20" creationId="{B3DE2EEA-C85D-4A77-BD33-9CB52F517C05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21" creationId="{AA9EBBC0-C6D7-41A8-9BD2-43694F19D017}"/>
          </ac:spMkLst>
        </pc:spChg>
        <pc:spChg chg="add mod">
          <ac:chgData name="JAN-ERIC RINKE" userId="5c4067d1-d7c2-4af1-a587-46c7537a7a3d" providerId="ADAL" clId="{3414EFB4-60BC-4D2F-AB28-EDDF99063E26}" dt="2021-04-18T19:29:34.021" v="4393" actId="164"/>
          <ac:spMkLst>
            <pc:docMk/>
            <pc:sldMk cId="1880244899" sldId="296"/>
            <ac:spMk id="22" creationId="{4DA26A54-94ED-4347-B0FE-3C5FFD94A73D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24" creationId="{4353BA2B-5865-4D2F-B810-A3E1EE315887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25" creationId="{E5871BF5-A8C1-4DA3-8C04-77A922BEE5AF}"/>
          </ac:spMkLst>
        </pc:spChg>
        <pc:spChg chg="mod">
          <ac:chgData name="JAN-ERIC RINKE" userId="5c4067d1-d7c2-4af1-a587-46c7537a7a3d" providerId="ADAL" clId="{3414EFB4-60BC-4D2F-AB28-EDDF99063E26}" dt="2021-04-18T19:29:30.734" v="4392"/>
          <ac:spMkLst>
            <pc:docMk/>
            <pc:sldMk cId="1880244899" sldId="296"/>
            <ac:spMk id="26" creationId="{E20C786F-F359-4F29-A141-A7F43F5FD4B3}"/>
          </ac:spMkLst>
        </pc:spChg>
        <pc:spChg chg="add del mod">
          <ac:chgData name="JAN-ERIC RINKE" userId="5c4067d1-d7c2-4af1-a587-46c7537a7a3d" providerId="ADAL" clId="{3414EFB4-60BC-4D2F-AB28-EDDF99063E26}" dt="2021-04-18T19:31:34.168" v="4409" actId="478"/>
          <ac:spMkLst>
            <pc:docMk/>
            <pc:sldMk cId="1880244899" sldId="296"/>
            <ac:spMk id="29" creationId="{F5BB5530-6FCD-42EA-9A19-B7743DBE5F75}"/>
          </ac:spMkLst>
        </pc:spChg>
        <pc:spChg chg="add mod">
          <ac:chgData name="JAN-ERIC RINKE" userId="5c4067d1-d7c2-4af1-a587-46c7537a7a3d" providerId="ADAL" clId="{3414EFB4-60BC-4D2F-AB28-EDDF99063E26}" dt="2021-04-18T19:33:02.962" v="4423" actId="1076"/>
          <ac:spMkLst>
            <pc:docMk/>
            <pc:sldMk cId="1880244899" sldId="296"/>
            <ac:spMk id="30" creationId="{D0D3AA83-8739-4E01-9074-3B8427FBF677}"/>
          </ac:spMkLst>
        </pc:spChg>
        <pc:grpChg chg="add mod">
          <ac:chgData name="JAN-ERIC RINKE" userId="5c4067d1-d7c2-4af1-a587-46c7537a7a3d" providerId="ADAL" clId="{3414EFB4-60BC-4D2F-AB28-EDDF99063E26}" dt="2021-04-18T19:29:34.021" v="4393" actId="164"/>
          <ac:grpSpMkLst>
            <pc:docMk/>
            <pc:sldMk cId="1880244899" sldId="296"/>
            <ac:grpSpMk id="8" creationId="{A7306CE3-C510-4AF6-B333-9BF78F88324C}"/>
          </ac:grpSpMkLst>
        </pc:grpChg>
        <pc:grpChg chg="add mod">
          <ac:chgData name="JAN-ERIC RINKE" userId="5c4067d1-d7c2-4af1-a587-46c7537a7a3d" providerId="ADAL" clId="{3414EFB4-60BC-4D2F-AB28-EDDF99063E26}" dt="2021-04-18T19:29:34.021" v="4393" actId="164"/>
          <ac:grpSpMkLst>
            <pc:docMk/>
            <pc:sldMk cId="1880244899" sldId="296"/>
            <ac:grpSpMk id="16" creationId="{5E1DE0AC-75B0-4B67-9FD2-10A50DA09181}"/>
          </ac:grpSpMkLst>
        </pc:grpChg>
        <pc:grpChg chg="mod">
          <ac:chgData name="JAN-ERIC RINKE" userId="5c4067d1-d7c2-4af1-a587-46c7537a7a3d" providerId="ADAL" clId="{3414EFB4-60BC-4D2F-AB28-EDDF99063E26}" dt="2021-04-18T19:29:30.734" v="4392"/>
          <ac:grpSpMkLst>
            <pc:docMk/>
            <pc:sldMk cId="1880244899" sldId="296"/>
            <ac:grpSpMk id="17" creationId="{14E8BE43-63CA-41CF-B7FE-8AA9A25EB4F0}"/>
          </ac:grpSpMkLst>
        </pc:grpChg>
        <pc:grpChg chg="add mod">
          <ac:chgData name="JAN-ERIC RINKE" userId="5c4067d1-d7c2-4af1-a587-46c7537a7a3d" providerId="ADAL" clId="{3414EFB4-60BC-4D2F-AB28-EDDF99063E26}" dt="2021-04-18T19:29:34.021" v="4393" actId="164"/>
          <ac:grpSpMkLst>
            <pc:docMk/>
            <pc:sldMk cId="1880244899" sldId="296"/>
            <ac:grpSpMk id="23" creationId="{93C904DF-8949-4EDF-AB24-36B711F0B3A7}"/>
          </ac:grpSpMkLst>
        </pc:grpChg>
        <pc:grpChg chg="add mod">
          <ac:chgData name="JAN-ERIC RINKE" userId="5c4067d1-d7c2-4af1-a587-46c7537a7a3d" providerId="ADAL" clId="{3414EFB4-60BC-4D2F-AB28-EDDF99063E26}" dt="2021-04-18T19:33:06.128" v="4424" actId="1076"/>
          <ac:grpSpMkLst>
            <pc:docMk/>
            <pc:sldMk cId="1880244899" sldId="296"/>
            <ac:grpSpMk id="28" creationId="{8A9BAC5D-320D-4800-ACB9-16BA41451E04}"/>
          </ac:grpSpMkLst>
        </pc:grpChg>
        <pc:picChg chg="add mod">
          <ac:chgData name="JAN-ERIC RINKE" userId="5c4067d1-d7c2-4af1-a587-46c7537a7a3d" providerId="ADAL" clId="{3414EFB4-60BC-4D2F-AB28-EDDF99063E26}" dt="2021-04-18T19:29:34.021" v="4393" actId="164"/>
          <ac:picMkLst>
            <pc:docMk/>
            <pc:sldMk cId="1880244899" sldId="296"/>
            <ac:picMk id="27" creationId="{A1994F4C-F604-41AB-BE41-D968CD657708}"/>
          </ac:picMkLst>
        </pc:picChg>
      </pc:sldChg>
      <pc:sldChg chg="addSp modSp new del mod">
        <pc:chgData name="JAN-ERIC RINKE" userId="5c4067d1-d7c2-4af1-a587-46c7537a7a3d" providerId="ADAL" clId="{3414EFB4-60BC-4D2F-AB28-EDDF99063E26}" dt="2021-04-19T19:19:12.992" v="6457" actId="2696"/>
        <pc:sldMkLst>
          <pc:docMk/>
          <pc:sldMk cId="11542838" sldId="297"/>
        </pc:sldMkLst>
        <pc:spChg chg="mod">
          <ac:chgData name="JAN-ERIC RINKE" userId="5c4067d1-d7c2-4af1-a587-46c7537a7a3d" providerId="ADAL" clId="{3414EFB4-60BC-4D2F-AB28-EDDF99063E26}" dt="2021-04-18T20:31:29.944" v="4442" actId="20577"/>
          <ac:spMkLst>
            <pc:docMk/>
            <pc:sldMk cId="11542838" sldId="297"/>
            <ac:spMk id="2" creationId="{16341DB8-3C75-42AD-8F21-D626F0EA5D5A}"/>
          </ac:spMkLst>
        </pc:spChg>
        <pc:spChg chg="add mod">
          <ac:chgData name="JAN-ERIC RINKE" userId="5c4067d1-d7c2-4af1-a587-46c7537a7a3d" providerId="ADAL" clId="{3414EFB4-60BC-4D2F-AB28-EDDF99063E26}" dt="2021-04-18T20:50:53.438" v="5005" actId="1076"/>
          <ac:spMkLst>
            <pc:docMk/>
            <pc:sldMk cId="11542838" sldId="297"/>
            <ac:spMk id="6" creationId="{EF2F35C4-B05B-4869-9553-492590A2B5F7}"/>
          </ac:spMkLst>
        </pc:spChg>
      </pc:sldChg>
      <pc:sldChg chg="delSp mod">
        <pc:chgData name="JAN-ERIC RINKE" userId="5c4067d1-d7c2-4af1-a587-46c7537a7a3d" providerId="ADAL" clId="{3414EFB4-60BC-4D2F-AB28-EDDF99063E26}" dt="2021-04-19T16:15:25.089" v="5440" actId="478"/>
        <pc:sldMkLst>
          <pc:docMk/>
          <pc:sldMk cId="348684192" sldId="298"/>
        </pc:sldMkLst>
        <pc:spChg chg="del">
          <ac:chgData name="JAN-ERIC RINKE" userId="5c4067d1-d7c2-4af1-a587-46c7537a7a3d" providerId="ADAL" clId="{3414EFB4-60BC-4D2F-AB28-EDDF99063E26}" dt="2021-04-19T14:54:36.187" v="5242" actId="478"/>
          <ac:spMkLst>
            <pc:docMk/>
            <pc:sldMk cId="348684192" sldId="298"/>
            <ac:spMk id="35" creationId="{5372F6F6-F6A0-4D27-BAFB-08D842DEB0F5}"/>
          </ac:spMkLst>
        </pc:spChg>
        <pc:spChg chg="del">
          <ac:chgData name="JAN-ERIC RINKE" userId="5c4067d1-d7c2-4af1-a587-46c7537a7a3d" providerId="ADAL" clId="{3414EFB4-60BC-4D2F-AB28-EDDF99063E26}" dt="2021-04-19T16:15:25.089" v="5440" actId="478"/>
          <ac:spMkLst>
            <pc:docMk/>
            <pc:sldMk cId="348684192" sldId="298"/>
            <ac:spMk id="38" creationId="{7BB2B049-EA2A-4DFD-B004-8888CDE88230}"/>
          </ac:spMkLst>
        </pc:spChg>
      </pc:sldChg>
      <pc:sldChg chg="addSp delSp modSp mod">
        <pc:chgData name="JAN-ERIC RINKE" userId="5c4067d1-d7c2-4af1-a587-46c7537a7a3d" providerId="ADAL" clId="{3414EFB4-60BC-4D2F-AB28-EDDF99063E26}" dt="2021-04-19T15:57:26.823" v="5410" actId="14100"/>
        <pc:sldMkLst>
          <pc:docMk/>
          <pc:sldMk cId="1653364654" sldId="299"/>
        </pc:sldMkLst>
        <pc:spChg chg="mod">
          <ac:chgData name="JAN-ERIC RINKE" userId="5c4067d1-d7c2-4af1-a587-46c7537a7a3d" providerId="ADAL" clId="{3414EFB4-60BC-4D2F-AB28-EDDF99063E26}" dt="2021-04-19T15:23:44.686" v="5277" actId="20577"/>
          <ac:spMkLst>
            <pc:docMk/>
            <pc:sldMk cId="1653364654" sldId="299"/>
            <ac:spMk id="5" creationId="{C49DA77C-FEDC-4BBF-BE21-2E585C626FCE}"/>
          </ac:spMkLst>
        </pc:spChg>
        <pc:spChg chg="del">
          <ac:chgData name="JAN-ERIC RINKE" userId="5c4067d1-d7c2-4af1-a587-46c7537a7a3d" providerId="ADAL" clId="{3414EFB4-60BC-4D2F-AB28-EDDF99063E26}" dt="2021-04-19T15:47:43.768" v="5376" actId="478"/>
          <ac:spMkLst>
            <pc:docMk/>
            <pc:sldMk cId="1653364654" sldId="299"/>
            <ac:spMk id="8" creationId="{42DB38E9-3EB0-4BC3-B7FA-7D0B99E50635}"/>
          </ac:spMkLst>
        </pc:spChg>
        <pc:spChg chg="add mod">
          <ac:chgData name="JAN-ERIC RINKE" userId="5c4067d1-d7c2-4af1-a587-46c7537a7a3d" providerId="ADAL" clId="{3414EFB4-60BC-4D2F-AB28-EDDF99063E26}" dt="2021-04-19T15:24:16.575" v="5281" actId="208"/>
          <ac:spMkLst>
            <pc:docMk/>
            <pc:sldMk cId="1653364654" sldId="299"/>
            <ac:spMk id="24" creationId="{36982124-B2FD-4EA9-87B4-70B8160F8CCF}"/>
          </ac:spMkLst>
        </pc:spChg>
        <pc:picChg chg="mod">
          <ac:chgData name="JAN-ERIC RINKE" userId="5c4067d1-d7c2-4af1-a587-46c7537a7a3d" providerId="ADAL" clId="{3414EFB4-60BC-4D2F-AB28-EDDF99063E26}" dt="2021-04-19T15:50:37.493" v="5400" actId="1076"/>
          <ac:picMkLst>
            <pc:docMk/>
            <pc:sldMk cId="1653364654" sldId="299"/>
            <ac:picMk id="7" creationId="{0640E71C-AAD2-4B07-B89D-3BF30412164C}"/>
          </ac:picMkLst>
        </pc:picChg>
        <pc:picChg chg="mod">
          <ac:chgData name="JAN-ERIC RINKE" userId="5c4067d1-d7c2-4af1-a587-46c7537a7a3d" providerId="ADAL" clId="{3414EFB4-60BC-4D2F-AB28-EDDF99063E26}" dt="2021-04-19T15:50:43.669" v="5401" actId="1076"/>
          <ac:picMkLst>
            <pc:docMk/>
            <pc:sldMk cId="1653364654" sldId="299"/>
            <ac:picMk id="18" creationId="{FA8AE116-844D-4698-8645-CB240C3A6049}"/>
          </ac:picMkLst>
        </pc:picChg>
        <pc:picChg chg="add del mod">
          <ac:chgData name="JAN-ERIC RINKE" userId="5c4067d1-d7c2-4af1-a587-46c7537a7a3d" providerId="ADAL" clId="{3414EFB4-60BC-4D2F-AB28-EDDF99063E26}" dt="2021-04-19T15:39:51.537" v="5357" actId="478"/>
          <ac:picMkLst>
            <pc:docMk/>
            <pc:sldMk cId="1653364654" sldId="299"/>
            <ac:picMk id="26" creationId="{436ACFF2-5138-449E-802D-D212DB2561BF}"/>
          </ac:picMkLst>
        </pc:picChg>
        <pc:picChg chg="mod">
          <ac:chgData name="JAN-ERIC RINKE" userId="5c4067d1-d7c2-4af1-a587-46c7537a7a3d" providerId="ADAL" clId="{3414EFB4-60BC-4D2F-AB28-EDDF99063E26}" dt="2021-04-19T15:50:29.491" v="5399" actId="1076"/>
          <ac:picMkLst>
            <pc:docMk/>
            <pc:sldMk cId="1653364654" sldId="299"/>
            <ac:picMk id="27" creationId="{28958E47-04D6-4B37-B917-650BA80799EA}"/>
          </ac:picMkLst>
        </pc:picChg>
        <pc:picChg chg="add del mod">
          <ac:chgData name="JAN-ERIC RINKE" userId="5c4067d1-d7c2-4af1-a587-46c7537a7a3d" providerId="ADAL" clId="{3414EFB4-60BC-4D2F-AB28-EDDF99063E26}" dt="2021-04-19T15:40:25.866" v="5364" actId="478"/>
          <ac:picMkLst>
            <pc:docMk/>
            <pc:sldMk cId="1653364654" sldId="299"/>
            <ac:picMk id="30" creationId="{EA2AA2F8-4AF4-4D6B-BE14-A810C738C4A2}"/>
          </ac:picMkLst>
        </pc:picChg>
        <pc:picChg chg="add del mod">
          <ac:chgData name="JAN-ERIC RINKE" userId="5c4067d1-d7c2-4af1-a587-46c7537a7a3d" providerId="ADAL" clId="{3414EFB4-60BC-4D2F-AB28-EDDF99063E26}" dt="2021-04-19T15:45:59.604" v="5371" actId="478"/>
          <ac:picMkLst>
            <pc:docMk/>
            <pc:sldMk cId="1653364654" sldId="299"/>
            <ac:picMk id="31" creationId="{3EEA457C-F5E3-4F93-92A0-4BD489A58B99}"/>
          </ac:picMkLst>
        </pc:picChg>
        <pc:picChg chg="add mod">
          <ac:chgData name="JAN-ERIC RINKE" userId="5c4067d1-d7c2-4af1-a587-46c7537a7a3d" providerId="ADAL" clId="{3414EFB4-60BC-4D2F-AB28-EDDF99063E26}" dt="2021-04-19T15:57:26.823" v="5410" actId="14100"/>
          <ac:picMkLst>
            <pc:docMk/>
            <pc:sldMk cId="1653364654" sldId="299"/>
            <ac:picMk id="33" creationId="{0A6EB22B-E060-4DD7-8F07-F9EF4C0B872A}"/>
          </ac:picMkLst>
        </pc:picChg>
        <pc:picChg chg="add mod">
          <ac:chgData name="JAN-ERIC RINKE" userId="5c4067d1-d7c2-4af1-a587-46c7537a7a3d" providerId="ADAL" clId="{3414EFB4-60BC-4D2F-AB28-EDDF99063E26}" dt="2021-04-19T15:50:24.936" v="5398" actId="1076"/>
          <ac:picMkLst>
            <pc:docMk/>
            <pc:sldMk cId="1653364654" sldId="299"/>
            <ac:picMk id="59" creationId="{2DB97BC1-E721-46F3-ADBC-13DBBB602178}"/>
          </ac:picMkLst>
        </pc:picChg>
      </pc:sldChg>
      <pc:sldMasterChg chg="addSp delSp modSp mod">
        <pc:chgData name="JAN-ERIC RINKE" userId="5c4067d1-d7c2-4af1-a587-46c7537a7a3d" providerId="ADAL" clId="{3414EFB4-60BC-4D2F-AB28-EDDF99063E26}" dt="2021-04-19T14:59:09.593" v="5267" actId="478"/>
        <pc:sldMasterMkLst>
          <pc:docMk/>
          <pc:sldMasterMk cId="1976810802" sldId="2147483648"/>
        </pc:sldMasterMkLst>
        <pc:spChg chg="mod">
          <ac:chgData name="JAN-ERIC RINKE" userId="5c4067d1-d7c2-4af1-a587-46c7537a7a3d" providerId="ADAL" clId="{3414EFB4-60BC-4D2F-AB28-EDDF99063E26}" dt="2021-04-19T14:58:11.837" v="5263" actId="408"/>
          <ac:spMkLst>
            <pc:docMk/>
            <pc:sldMasterMk cId="1976810802" sldId="2147483648"/>
            <ac:spMk id="5" creationId="{15337141-8281-A14A-A9EA-19B0815F20C7}"/>
          </ac:spMkLst>
        </pc:spChg>
        <pc:cxnChg chg="add del mod">
          <ac:chgData name="JAN-ERIC RINKE" userId="5c4067d1-d7c2-4af1-a587-46c7537a7a3d" providerId="ADAL" clId="{3414EFB4-60BC-4D2F-AB28-EDDF99063E26}" dt="2021-04-19T14:58:17.472" v="5264" actId="478"/>
          <ac:cxnSpMkLst>
            <pc:docMk/>
            <pc:sldMasterMk cId="1976810802" sldId="2147483648"/>
            <ac:cxnSpMk id="9" creationId="{6D522941-7F6C-4168-9E83-9E1D715352EE}"/>
          </ac:cxnSpMkLst>
        </pc:cxnChg>
        <pc:cxnChg chg="add del mod">
          <ac:chgData name="JAN-ERIC RINKE" userId="5c4067d1-d7c2-4af1-a587-46c7537a7a3d" providerId="ADAL" clId="{3414EFB4-60BC-4D2F-AB28-EDDF99063E26}" dt="2021-04-19T14:59:09.593" v="5267" actId="478"/>
          <ac:cxnSpMkLst>
            <pc:docMk/>
            <pc:sldMasterMk cId="1976810802" sldId="2147483648"/>
            <ac:cxnSpMk id="10" creationId="{F57DB6AB-CC37-47C6-B0BC-82D6DAB84087}"/>
          </ac:cxnSpMkLst>
        </pc:cxnChg>
      </pc:sldMasterChg>
    </pc:docChg>
  </pc:docChgLst>
  <pc:docChgLst>
    <pc:chgData name="Eric RINKE 林意康" userId="S::1800092845@gsm.pku.edu.cn::5c4067d1-d7c2-4af1-a587-46c7537a7a3d" providerId="AD" clId="Web-{6ED142C0-E107-44D2-A600-1418F87ECE69}"/>
    <pc:docChg chg="addSld modSld">
      <pc:chgData name="Eric RINKE 林意康" userId="S::1800092845@gsm.pku.edu.cn::5c4067d1-d7c2-4af1-a587-46c7537a7a3d" providerId="AD" clId="Web-{6ED142C0-E107-44D2-A600-1418F87ECE69}" dt="2021-03-30T10:55:20.643" v="3" actId="14100"/>
      <pc:docMkLst>
        <pc:docMk/>
      </pc:docMkLst>
      <pc:sldChg chg="addSp modSp new">
        <pc:chgData name="Eric RINKE 林意康" userId="S::1800092845@gsm.pku.edu.cn::5c4067d1-d7c2-4af1-a587-46c7537a7a3d" providerId="AD" clId="Web-{6ED142C0-E107-44D2-A600-1418F87ECE69}" dt="2021-03-30T10:55:20.643" v="3" actId="14100"/>
        <pc:sldMkLst>
          <pc:docMk/>
          <pc:sldMk cId="570757466" sldId="274"/>
        </pc:sldMkLst>
        <pc:picChg chg="add mod">
          <ac:chgData name="Eric RINKE 林意康" userId="S::1800092845@gsm.pku.edu.cn::5c4067d1-d7c2-4af1-a587-46c7537a7a3d" providerId="AD" clId="Web-{6ED142C0-E107-44D2-A600-1418F87ECE69}" dt="2021-03-30T10:55:20.643" v="3" actId="14100"/>
          <ac:picMkLst>
            <pc:docMk/>
            <pc:sldMk cId="570757466" sldId="274"/>
            <ac:picMk id="6" creationId="{E932F40A-F94D-4B5D-BF91-86B429D22307}"/>
          </ac:picMkLst>
        </pc:picChg>
      </pc:sldChg>
    </pc:docChg>
  </pc:docChgLst>
  <pc:docChgLst>
    <pc:chgData name="Elias POGGEMANN 庞伊莱" userId="deced867-5396-4357-8080-4600aaa3aacd" providerId="ADAL" clId="{3A3D7407-96B0-4F46-9BCA-5E0F4C049C8F}"/>
    <pc:docChg chg="undo custSel modSld">
      <pc:chgData name="Elias POGGEMANN 庞伊莱" userId="deced867-5396-4357-8080-4600aaa3aacd" providerId="ADAL" clId="{3A3D7407-96B0-4F46-9BCA-5E0F4C049C8F}" dt="2021-04-03T14:48:29.565" v="293"/>
      <pc:docMkLst>
        <pc:docMk/>
      </pc:docMkLst>
      <pc:sldChg chg="modSp mod">
        <pc:chgData name="Elias POGGEMANN 庞伊莱" userId="deced867-5396-4357-8080-4600aaa3aacd" providerId="ADAL" clId="{3A3D7407-96B0-4F46-9BCA-5E0F4C049C8F}" dt="2021-04-01T20:34:40.217" v="15" actId="14100"/>
        <pc:sldMkLst>
          <pc:docMk/>
          <pc:sldMk cId="3615594649" sldId="282"/>
        </pc:sldMkLst>
        <pc:spChg chg="mod">
          <ac:chgData name="Elias POGGEMANN 庞伊莱" userId="deced867-5396-4357-8080-4600aaa3aacd" providerId="ADAL" clId="{3A3D7407-96B0-4F46-9BCA-5E0F4C049C8F}" dt="2021-04-01T20:34:19.013" v="9" actId="14100"/>
          <ac:spMkLst>
            <pc:docMk/>
            <pc:sldMk cId="3615594649" sldId="282"/>
            <ac:spMk id="13" creationId="{EB127D13-94D5-4C5C-AB9C-A1D43AC060A0}"/>
          </ac:spMkLst>
        </pc:spChg>
        <pc:spChg chg="mod">
          <ac:chgData name="Elias POGGEMANN 庞伊莱" userId="deced867-5396-4357-8080-4600aaa3aacd" providerId="ADAL" clId="{3A3D7407-96B0-4F46-9BCA-5E0F4C049C8F}" dt="2021-04-01T20:34:40.217" v="15" actId="14100"/>
          <ac:spMkLst>
            <pc:docMk/>
            <pc:sldMk cId="3615594649" sldId="282"/>
            <ac:spMk id="14" creationId="{06ABAEA4-F908-4DD2-AB51-77DC2E1E5625}"/>
          </ac:spMkLst>
        </pc:spChg>
        <pc:spChg chg="mod">
          <ac:chgData name="Elias POGGEMANN 庞伊莱" userId="deced867-5396-4357-8080-4600aaa3aacd" providerId="ADAL" clId="{3A3D7407-96B0-4F46-9BCA-5E0F4C049C8F}" dt="2021-04-01T20:34:25.668" v="10" actId="1076"/>
          <ac:spMkLst>
            <pc:docMk/>
            <pc:sldMk cId="3615594649" sldId="282"/>
            <ac:spMk id="15" creationId="{3BCBC8B2-5B7D-4770-8AB3-154C580F507E}"/>
          </ac:spMkLst>
        </pc:spChg>
        <pc:spChg chg="mod">
          <ac:chgData name="Elias POGGEMANN 庞伊莱" userId="deced867-5396-4357-8080-4600aaa3aacd" providerId="ADAL" clId="{3A3D7407-96B0-4F46-9BCA-5E0F4C049C8F}" dt="2021-04-01T20:34:31.933" v="12" actId="14100"/>
          <ac:spMkLst>
            <pc:docMk/>
            <pc:sldMk cId="3615594649" sldId="282"/>
            <ac:spMk id="16" creationId="{5801713E-FDF7-4CAA-A488-9E45D2235233}"/>
          </ac:spMkLst>
        </pc:spChg>
      </pc:sldChg>
      <pc:sldChg chg="addSp modSp mod">
        <pc:chgData name="Elias POGGEMANN 庞伊莱" userId="deced867-5396-4357-8080-4600aaa3aacd" providerId="ADAL" clId="{3A3D7407-96B0-4F46-9BCA-5E0F4C049C8F}" dt="2021-04-03T14:37:53.698" v="200" actId="20577"/>
        <pc:sldMkLst>
          <pc:docMk/>
          <pc:sldMk cId="3432466772" sldId="283"/>
        </pc:sldMkLst>
        <pc:spChg chg="add mod">
          <ac:chgData name="Elias POGGEMANN 庞伊莱" userId="deced867-5396-4357-8080-4600aaa3aacd" providerId="ADAL" clId="{3A3D7407-96B0-4F46-9BCA-5E0F4C049C8F}" dt="2021-04-03T14:36:09.511" v="192" actId="404"/>
          <ac:spMkLst>
            <pc:docMk/>
            <pc:sldMk cId="3432466772" sldId="283"/>
            <ac:spMk id="2" creationId="{C0D31E4A-297D-4601-BE66-B6729D40AA53}"/>
          </ac:spMkLst>
        </pc:spChg>
        <pc:spChg chg="mod">
          <ac:chgData name="Elias POGGEMANN 庞伊莱" userId="deced867-5396-4357-8080-4600aaa3aacd" providerId="ADAL" clId="{3A3D7407-96B0-4F46-9BCA-5E0F4C049C8F}" dt="2021-04-01T20:33:40.105" v="1" actId="20577"/>
          <ac:spMkLst>
            <pc:docMk/>
            <pc:sldMk cId="3432466772" sldId="283"/>
            <ac:spMk id="42" creationId="{4B1ED144-808C-4F77-841E-065EDBA73FC1}"/>
          </ac:spMkLst>
        </pc:spChg>
        <pc:spChg chg="mod">
          <ac:chgData name="Elias POGGEMANN 庞伊莱" userId="deced867-5396-4357-8080-4600aaa3aacd" providerId="ADAL" clId="{3A3D7407-96B0-4F46-9BCA-5E0F4C049C8F}" dt="2021-04-03T14:34:35.242" v="131" actId="207"/>
          <ac:spMkLst>
            <pc:docMk/>
            <pc:sldMk cId="3432466772" sldId="283"/>
            <ac:spMk id="43" creationId="{C63017DE-9919-4699-B854-6A463E68B542}"/>
          </ac:spMkLst>
        </pc:spChg>
        <pc:spChg chg="mod">
          <ac:chgData name="Elias POGGEMANN 庞伊莱" userId="deced867-5396-4357-8080-4600aaa3aacd" providerId="ADAL" clId="{3A3D7407-96B0-4F46-9BCA-5E0F4C049C8F}" dt="2021-04-03T14:36:15.213" v="194" actId="404"/>
          <ac:spMkLst>
            <pc:docMk/>
            <pc:sldMk cId="3432466772" sldId="283"/>
            <ac:spMk id="44" creationId="{B710D503-62FC-4EA9-B2B3-044525B3AE38}"/>
          </ac:spMkLst>
        </pc:spChg>
        <pc:spChg chg="mod">
          <ac:chgData name="Elias POGGEMANN 庞伊莱" userId="deced867-5396-4357-8080-4600aaa3aacd" providerId="ADAL" clId="{3A3D7407-96B0-4F46-9BCA-5E0F4C049C8F}" dt="2021-04-03T14:35:38.839" v="175" actId="1076"/>
          <ac:spMkLst>
            <pc:docMk/>
            <pc:sldMk cId="3432466772" sldId="283"/>
            <ac:spMk id="48" creationId="{B3EC5603-71BB-4D99-BBB9-8E4F7DDE8A2B}"/>
          </ac:spMkLst>
        </pc:spChg>
        <pc:spChg chg="mod">
          <ac:chgData name="Elias POGGEMANN 庞伊莱" userId="deced867-5396-4357-8080-4600aaa3aacd" providerId="ADAL" clId="{3A3D7407-96B0-4F46-9BCA-5E0F4C049C8F}" dt="2021-04-03T14:36:23.892" v="198" actId="20577"/>
          <ac:spMkLst>
            <pc:docMk/>
            <pc:sldMk cId="3432466772" sldId="283"/>
            <ac:spMk id="49" creationId="{0EA2F43B-E542-4091-9FFB-E93FDA0767E3}"/>
          </ac:spMkLst>
        </pc:spChg>
        <pc:spChg chg="mod">
          <ac:chgData name="Elias POGGEMANN 庞伊莱" userId="deced867-5396-4357-8080-4600aaa3aacd" providerId="ADAL" clId="{3A3D7407-96B0-4F46-9BCA-5E0F4C049C8F}" dt="2021-04-03T14:37:53.698" v="200" actId="20577"/>
          <ac:spMkLst>
            <pc:docMk/>
            <pc:sldMk cId="3432466772" sldId="283"/>
            <ac:spMk id="50" creationId="{702745F0-26C0-4B2B-9179-FEE3909940A0}"/>
          </ac:spMkLst>
        </pc:spChg>
      </pc:sldChg>
      <pc:sldChg chg="addSp delSp modSp mod">
        <pc:chgData name="Elias POGGEMANN 庞伊莱" userId="deced867-5396-4357-8080-4600aaa3aacd" providerId="ADAL" clId="{3A3D7407-96B0-4F46-9BCA-5E0F4C049C8F}" dt="2021-04-03T14:48:29.565" v="293"/>
        <pc:sldMkLst>
          <pc:docMk/>
          <pc:sldMk cId="2281476261" sldId="285"/>
        </pc:sldMkLst>
        <pc:spChg chg="del mod">
          <ac:chgData name="Elias POGGEMANN 庞伊莱" userId="deced867-5396-4357-8080-4600aaa3aacd" providerId="ADAL" clId="{3A3D7407-96B0-4F46-9BCA-5E0F4C049C8F}" dt="2021-04-03T14:42:54.782" v="228" actId="478"/>
          <ac:spMkLst>
            <pc:docMk/>
            <pc:sldMk cId="2281476261" sldId="285"/>
            <ac:spMk id="2" creationId="{E2C10547-F316-45DB-A050-DF4BFEBEAC34}"/>
          </ac:spMkLst>
        </pc:spChg>
        <pc:spChg chg="add mod">
          <ac:chgData name="Elias POGGEMANN 庞伊莱" userId="deced867-5396-4357-8080-4600aaa3aacd" providerId="ADAL" clId="{3A3D7407-96B0-4F46-9BCA-5E0F4C049C8F}" dt="2021-04-03T14:43:24.923" v="234" actId="2085"/>
          <ac:spMkLst>
            <pc:docMk/>
            <pc:sldMk cId="2281476261" sldId="285"/>
            <ac:spMk id="6" creationId="{83A59798-F2B1-46D3-866B-FD669160F2A0}"/>
          </ac:spMkLst>
        </pc:spChg>
        <pc:spChg chg="add mod">
          <ac:chgData name="Elias POGGEMANN 庞伊莱" userId="deced867-5396-4357-8080-4600aaa3aacd" providerId="ADAL" clId="{3A3D7407-96B0-4F46-9BCA-5E0F4C049C8F}" dt="2021-04-03T14:46:02.497" v="264" actId="14100"/>
          <ac:spMkLst>
            <pc:docMk/>
            <pc:sldMk cId="2281476261" sldId="285"/>
            <ac:spMk id="7" creationId="{7D45F294-60DE-46EC-A7C0-A02955542338}"/>
          </ac:spMkLst>
        </pc:spChg>
        <pc:spChg chg="add del mod">
          <ac:chgData name="Elias POGGEMANN 庞伊莱" userId="deced867-5396-4357-8080-4600aaa3aacd" providerId="ADAL" clId="{3A3D7407-96B0-4F46-9BCA-5E0F4C049C8F}" dt="2021-04-03T14:42:56.090" v="229" actId="478"/>
          <ac:spMkLst>
            <pc:docMk/>
            <pc:sldMk cId="2281476261" sldId="285"/>
            <ac:spMk id="9" creationId="{A513359F-B3F1-4F66-A0B7-791B588D743D}"/>
          </ac:spMkLst>
        </pc:spChg>
        <pc:spChg chg="add mod">
          <ac:chgData name="Elias POGGEMANN 庞伊莱" userId="deced867-5396-4357-8080-4600aaa3aacd" providerId="ADAL" clId="{3A3D7407-96B0-4F46-9BCA-5E0F4C049C8F}" dt="2021-04-03T14:43:15.655" v="232" actId="2085"/>
          <ac:spMkLst>
            <pc:docMk/>
            <pc:sldMk cId="2281476261" sldId="285"/>
            <ac:spMk id="10" creationId="{E103C837-C5B1-4865-B4C3-62E01E740D0E}"/>
          </ac:spMkLst>
        </pc:spChg>
        <pc:spChg chg="add del">
          <ac:chgData name="Elias POGGEMANN 庞伊莱" userId="deced867-5396-4357-8080-4600aaa3aacd" providerId="ADAL" clId="{3A3D7407-96B0-4F46-9BCA-5E0F4C049C8F}" dt="2021-04-03T14:44:18.396" v="240" actId="478"/>
          <ac:spMkLst>
            <pc:docMk/>
            <pc:sldMk cId="2281476261" sldId="285"/>
            <ac:spMk id="11" creationId="{2C2DF47B-B329-4C37-BA0D-FDAC4F0D55DE}"/>
          </ac:spMkLst>
        </pc:spChg>
        <pc:spChg chg="mod">
          <ac:chgData name="Elias POGGEMANN 庞伊莱" userId="deced867-5396-4357-8080-4600aaa3aacd" providerId="ADAL" clId="{3A3D7407-96B0-4F46-9BCA-5E0F4C049C8F}" dt="2021-04-03T14:43:04.128" v="230" actId="1076"/>
          <ac:spMkLst>
            <pc:docMk/>
            <pc:sldMk cId="2281476261" sldId="285"/>
            <ac:spMk id="12" creationId="{0F5102A7-93C0-4F99-8B54-E57DC3D26B49}"/>
          </ac:spMkLst>
        </pc:spChg>
        <pc:spChg chg="mod">
          <ac:chgData name="Elias POGGEMANN 庞伊莱" userId="deced867-5396-4357-8080-4600aaa3aacd" providerId="ADAL" clId="{3A3D7407-96B0-4F46-9BCA-5E0F4C049C8F}" dt="2021-04-03T14:43:41.411" v="236" actId="122"/>
          <ac:spMkLst>
            <pc:docMk/>
            <pc:sldMk cId="2281476261" sldId="285"/>
            <ac:spMk id="13" creationId="{96827447-8D14-4D5F-8558-77A1E42BA8A3}"/>
          </ac:spMkLst>
        </pc:spChg>
        <pc:spChg chg="add mod">
          <ac:chgData name="Elias POGGEMANN 庞伊莱" userId="deced867-5396-4357-8080-4600aaa3aacd" providerId="ADAL" clId="{3A3D7407-96B0-4F46-9BCA-5E0F4C049C8F}" dt="2021-04-03T14:44:21.974" v="241" actId="1076"/>
          <ac:spMkLst>
            <pc:docMk/>
            <pc:sldMk cId="2281476261" sldId="285"/>
            <ac:spMk id="14" creationId="{06A05302-3118-43F6-851B-777B359B7015}"/>
          </ac:spMkLst>
        </pc:spChg>
        <pc:spChg chg="add mod">
          <ac:chgData name="Elias POGGEMANN 庞伊莱" userId="deced867-5396-4357-8080-4600aaa3aacd" providerId="ADAL" clId="{3A3D7407-96B0-4F46-9BCA-5E0F4C049C8F}" dt="2021-04-03T14:44:57.983" v="263" actId="1076"/>
          <ac:spMkLst>
            <pc:docMk/>
            <pc:sldMk cId="2281476261" sldId="285"/>
            <ac:spMk id="15" creationId="{9B2FC3F1-57FF-496F-BBA2-65756F90F486}"/>
          </ac:spMkLst>
        </pc:spChg>
        <pc:spChg chg="add mod">
          <ac:chgData name="Elias POGGEMANN 庞伊莱" userId="deced867-5396-4357-8080-4600aaa3aacd" providerId="ADAL" clId="{3A3D7407-96B0-4F46-9BCA-5E0F4C049C8F}" dt="2021-04-03T14:46:30.992" v="268" actId="1076"/>
          <ac:spMkLst>
            <pc:docMk/>
            <pc:sldMk cId="2281476261" sldId="285"/>
            <ac:spMk id="16" creationId="{4F49D0B1-4D51-4240-BB6C-E0201C737620}"/>
          </ac:spMkLst>
        </pc:spChg>
        <pc:spChg chg="add mod">
          <ac:chgData name="Elias POGGEMANN 庞伊莱" userId="deced867-5396-4357-8080-4600aaa3aacd" providerId="ADAL" clId="{3A3D7407-96B0-4F46-9BCA-5E0F4C049C8F}" dt="2021-04-03T14:48:08.239" v="291" actId="1076"/>
          <ac:spMkLst>
            <pc:docMk/>
            <pc:sldMk cId="2281476261" sldId="285"/>
            <ac:spMk id="17" creationId="{472DD078-545B-4739-8EC8-C4B1F9AF5C87}"/>
          </ac:spMkLst>
        </pc:spChg>
        <pc:spChg chg="add del mod">
          <ac:chgData name="Elias POGGEMANN 庞伊莱" userId="deced867-5396-4357-8080-4600aaa3aacd" providerId="ADAL" clId="{3A3D7407-96B0-4F46-9BCA-5E0F4C049C8F}" dt="2021-04-03T14:48:02.987" v="288" actId="478"/>
          <ac:spMkLst>
            <pc:docMk/>
            <pc:sldMk cId="2281476261" sldId="285"/>
            <ac:spMk id="18" creationId="{73B17E46-C81A-47A0-AD71-F3AA2FE1EC7C}"/>
          </ac:spMkLst>
        </pc:spChg>
        <pc:spChg chg="add mod">
          <ac:chgData name="Elias POGGEMANN 庞伊莱" userId="deced867-5396-4357-8080-4600aaa3aacd" providerId="ADAL" clId="{3A3D7407-96B0-4F46-9BCA-5E0F4C049C8F}" dt="2021-04-03T14:47:55.680" v="284" actId="1076"/>
          <ac:spMkLst>
            <pc:docMk/>
            <pc:sldMk cId="2281476261" sldId="285"/>
            <ac:spMk id="19" creationId="{B7771A78-897E-421B-9491-4A738FB20349}"/>
          </ac:spMkLst>
        </pc:spChg>
        <pc:spChg chg="add del mod">
          <ac:chgData name="Elias POGGEMANN 庞伊莱" userId="deced867-5396-4357-8080-4600aaa3aacd" providerId="ADAL" clId="{3A3D7407-96B0-4F46-9BCA-5E0F4C049C8F}" dt="2021-04-03T14:48:04.511" v="290" actId="478"/>
          <ac:spMkLst>
            <pc:docMk/>
            <pc:sldMk cId="2281476261" sldId="285"/>
            <ac:spMk id="20" creationId="{E71B5146-7F24-4F08-AEBD-6A0DAEADC772}"/>
          </ac:spMkLst>
        </pc:spChg>
        <pc:spChg chg="add mod">
          <ac:chgData name="Elias POGGEMANN 庞伊莱" userId="deced867-5396-4357-8080-4600aaa3aacd" providerId="ADAL" clId="{3A3D7407-96B0-4F46-9BCA-5E0F4C049C8F}" dt="2021-04-03T14:47:52.938" v="283" actId="1076"/>
          <ac:spMkLst>
            <pc:docMk/>
            <pc:sldMk cId="2281476261" sldId="285"/>
            <ac:spMk id="21" creationId="{15C113BE-A45C-46DC-834B-837FEE46C049}"/>
          </ac:spMkLst>
        </pc:spChg>
        <pc:spChg chg="add del mod">
          <ac:chgData name="Elias POGGEMANN 庞伊莱" userId="deced867-5396-4357-8080-4600aaa3aacd" providerId="ADAL" clId="{3A3D7407-96B0-4F46-9BCA-5E0F4C049C8F}" dt="2021-04-03T14:48:18.749" v="292" actId="478"/>
          <ac:spMkLst>
            <pc:docMk/>
            <pc:sldMk cId="2281476261" sldId="285"/>
            <ac:spMk id="22" creationId="{1FF90710-7018-4089-9016-D8BC7820F13F}"/>
          </ac:spMkLst>
        </pc:spChg>
        <pc:spChg chg="add mod">
          <ac:chgData name="Elias POGGEMANN 庞伊莱" userId="deced867-5396-4357-8080-4600aaa3aacd" providerId="ADAL" clId="{3A3D7407-96B0-4F46-9BCA-5E0F4C049C8F}" dt="2021-04-03T14:48:29.565" v="293"/>
          <ac:spMkLst>
            <pc:docMk/>
            <pc:sldMk cId="2281476261" sldId="285"/>
            <ac:spMk id="23" creationId="{4818F282-D224-450C-B39C-CAA03B571853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.xlsb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hyperlink" Target="https://en.wikipedia.org/wiki/Outline_of_the_United_States" TargetMode="External"/><Relationship Id="rId1" Type="http://schemas.openxmlformats.org/officeDocument/2006/relationships/image" Target="../media/image21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341b7d2602d2a71/Dokumente/Semester%206/Global%20Environmental%20Outlook/GEO%20Data%20Presentat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711766822598057E-2"/>
          <c:y val="8.7786259541984726E-2"/>
          <c:w val="0.96257646635480387"/>
          <c:h val="0.88386041439476559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7EB68B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ADE6B9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A072-4A36-94A6-1336240E334E}"/>
              </c:ext>
            </c:extLst>
          </c:dPt>
          <c:dPt>
            <c:idx val="2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A072-4A36-94A6-1336240E334E}"/>
              </c:ext>
            </c:extLst>
          </c:dPt>
          <c:dLbls>
            <c:dLbl>
              <c:idx val="0"/>
              <c:layout>
                <c:manualLayout>
                  <c:x val="0"/>
                  <c:y val="-0.20447110141766631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Noto Sans Bamum"/>
                      <a:ea typeface="Noto Sans Bamum"/>
                      <a:cs typeface="Noto Sans Bamum"/>
                      <a:sym typeface="Noto Sans Bamum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A072-4A36-94A6-1336240E334E}"/>
                </c:ext>
              </c:extLst>
            </c:dLbl>
            <c:dLbl>
              <c:idx val="1"/>
              <c:layout>
                <c:manualLayout>
                  <c:x val="0"/>
                  <c:y val="-0.48582333696837515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Noto Sans Bamum"/>
                      <a:ea typeface="Noto Sans Bamum"/>
                      <a:cs typeface="Noto Sans Bamum"/>
                      <a:sym typeface="Noto Sans Bamum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A072-4A36-94A6-1336240E334E}"/>
                </c:ext>
              </c:extLst>
            </c:dLbl>
            <c:dLbl>
              <c:idx val="2"/>
              <c:layout>
                <c:manualLayout>
                  <c:x val="0"/>
                  <c:y val="-0.3184296619411123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Noto Sans Bamum"/>
                      <a:ea typeface="Noto Sans Bamum"/>
                      <a:cs typeface="Noto Sans Bamum"/>
                      <a:sym typeface="Noto Sans Bamum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A072-4A36-94A6-1336240E334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Sheet1!$A$1:$C$1</c:f>
              <c:numCache>
                <c:formatCode>General</c:formatCode>
                <c:ptCount val="3"/>
                <c:pt idx="0">
                  <c:v>27</c:v>
                </c:pt>
                <c:pt idx="1">
                  <c:v>74</c:v>
                </c:pt>
                <c:pt idx="2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072-4A36-94A6-1336240E33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833864191"/>
        <c:axId val="1"/>
      </c:barChart>
      <c:catAx>
        <c:axId val="1833864191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74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33864191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030513176144243E-2"/>
          <c:y val="6.9187795444778682E-2"/>
          <c:w val="0.96393897364771153"/>
          <c:h val="0.90846583584013751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F2F2F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7EB68B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2CE4-4ECB-B7A1-F476B020C3A7}"/>
              </c:ext>
            </c:extLst>
          </c:dPt>
          <c:dLbls>
            <c:dLbl>
              <c:idx val="0"/>
              <c:layout>
                <c:manualLayout>
                  <c:x val="0"/>
                  <c:y val="-0.16373012462397937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Noto Sans Bamum"/>
                      <a:ea typeface="Noto Sans Bamum"/>
                      <a:cs typeface="Noto Sans Bamum"/>
                      <a:sym typeface="Noto Sans Bamum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CE4-4ECB-B7A1-F476B020C3A7}"/>
                </c:ext>
              </c:extLst>
            </c:dLbl>
            <c:dLbl>
              <c:idx val="1"/>
              <c:layout>
                <c:manualLayout>
                  <c:x val="0"/>
                  <c:y val="-0.48861194671250535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Noto Sans Bamum"/>
                      <a:ea typeface="Noto Sans Bamum"/>
                      <a:cs typeface="Noto Sans Bamum"/>
                      <a:sym typeface="Noto Sans Bamum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CE4-4ECB-B7A1-F476B020C3A7}"/>
                </c:ext>
              </c:extLst>
            </c:dLbl>
            <c:dLbl>
              <c:idx val="2"/>
              <c:layout>
                <c:manualLayout>
                  <c:x val="0"/>
                  <c:y val="-0.21014181349376881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Noto Sans Bamum"/>
                      <a:ea typeface="Noto Sans Bamum"/>
                      <a:cs typeface="Noto Sans Bamum"/>
                      <a:sym typeface="Noto Sans Bamum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2CE4-4ECB-B7A1-F476B020C3A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Sheet1!$A$1:$C$1</c:f>
              <c:numCache>
                <c:formatCode>General</c:formatCode>
                <c:ptCount val="3"/>
                <c:pt idx="0">
                  <c:v>25</c:v>
                </c:pt>
                <c:pt idx="1">
                  <c:v>88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E4-4ECB-B7A1-F476B020C3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958551263"/>
        <c:axId val="1"/>
      </c:barChart>
      <c:catAx>
        <c:axId val="1958551263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88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958551263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e-DE" sz="1600" b="1" i="0" u="sng" strike="noStrike" kern="1200" spc="0" baseline="0" dirty="0" err="1" smtClean="0">
                <a:solidFill>
                  <a:srgbClr val="7EB68B"/>
                </a:solidFill>
                <a:latin typeface="+mn-lt"/>
                <a:ea typeface="+mn-ea"/>
                <a:cs typeface="+mn-cs"/>
              </a:defRPr>
            </a:pPr>
            <a:r>
              <a:rPr lang="de-DE" sz="1800" b="1" i="0" u="sng" strike="noStrike" kern="1200" spc="0" baseline="0" err="1">
                <a:solidFill>
                  <a:srgbClr val="7EB68B"/>
                </a:solidFill>
                <a:latin typeface="+mn-lt"/>
                <a:ea typeface="+mn-ea"/>
                <a:cs typeface="+mn-cs"/>
              </a:rPr>
              <a:t>World‘s carbon footprint per country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spPr>
            <a:solidFill>
              <a:srgbClr val="FF00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01-4016-9AFA-5DC59AD5C226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2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001-4016-9AFA-5DC59AD5C226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001-4016-9AFA-5DC59AD5C226}"/>
              </c:ext>
            </c:extLst>
          </c:dPt>
          <c:dLbls>
            <c:dLbl>
              <c:idx val="0"/>
              <c:layout>
                <c:manualLayout>
                  <c:x val="3.9795711090201885E-2"/>
                  <c:y val="9.98653030499107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001-4016-9AFA-5DC59AD5C226}"/>
                </c:ext>
              </c:extLst>
            </c:dLbl>
            <c:dLbl>
              <c:idx val="1"/>
              <c:layout>
                <c:manualLayout>
                  <c:x val="1.9976817681249748E-2"/>
                  <c:y val="1.37292463714756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001-4016-9AFA-5DC59AD5C22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001-4016-9AFA-5DC59AD5C226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Sheet3!$A$3:$A$5</c:f>
              <c:strCache>
                <c:ptCount val="3"/>
                <c:pt idx="0">
                  <c:v>China</c:v>
                </c:pt>
                <c:pt idx="1">
                  <c:v>United States</c:v>
                </c:pt>
                <c:pt idx="2">
                  <c:v>Rest of the world</c:v>
                </c:pt>
              </c:strCache>
            </c:strRef>
          </c:cat>
          <c:val>
            <c:numRef>
              <c:f>Sheet3!$B$3:$B$5</c:f>
              <c:numCache>
                <c:formatCode>0%</c:formatCode>
                <c:ptCount val="3"/>
                <c:pt idx="0">
                  <c:v>0.25</c:v>
                </c:pt>
                <c:pt idx="1">
                  <c:v>0.15</c:v>
                </c:pt>
                <c:pt idx="2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001-4016-9AFA-5DC59AD5C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sng" strike="noStrike" kern="1200" spc="0" baseline="0">
                <a:solidFill>
                  <a:srgbClr val="7EB68B"/>
                </a:solidFill>
                <a:latin typeface="+mn-lt"/>
                <a:ea typeface="+mn-ea"/>
                <a:cs typeface="+mn-cs"/>
              </a:defRPr>
            </a:pPr>
            <a:r>
              <a:rPr lang="de-DE" sz="1800" b="1" u="sng" err="1">
                <a:solidFill>
                  <a:srgbClr val="7EB68B"/>
                </a:solidFill>
              </a:rPr>
              <a:t>China's</a:t>
            </a:r>
            <a:r>
              <a:rPr lang="de-DE" sz="1800" b="1" u="sng">
                <a:solidFill>
                  <a:srgbClr val="7EB68B"/>
                </a:solidFill>
              </a:rPr>
              <a:t> </a:t>
            </a:r>
            <a:r>
              <a:rPr lang="de-DE" sz="1800" b="1" u="sng" err="1">
                <a:solidFill>
                  <a:srgbClr val="7EB68B"/>
                </a:solidFill>
              </a:rPr>
              <a:t>economic</a:t>
            </a:r>
            <a:r>
              <a:rPr lang="de-DE" sz="1800" b="1" u="sng">
                <a:solidFill>
                  <a:srgbClr val="7EB68B"/>
                </a:solidFill>
              </a:rPr>
              <a:t> </a:t>
            </a:r>
            <a:r>
              <a:rPr lang="de-DE" sz="1800" b="1" u="sng" err="1">
                <a:solidFill>
                  <a:srgbClr val="7EB68B"/>
                </a:solidFill>
              </a:rPr>
              <a:t>rise</a:t>
            </a:r>
            <a:r>
              <a:rPr lang="de-DE" sz="1800" b="1" u="sng">
                <a:solidFill>
                  <a:srgbClr val="7EB68B"/>
                </a:solidFill>
              </a:rPr>
              <a:t> </a:t>
            </a:r>
            <a:r>
              <a:rPr lang="de-DE" sz="1800" b="1" u="sng" err="1">
                <a:solidFill>
                  <a:srgbClr val="7EB68B"/>
                </a:solidFill>
              </a:rPr>
              <a:t>with</a:t>
            </a:r>
            <a:r>
              <a:rPr lang="de-DE" sz="1800" b="1" u="sng" baseline="0">
                <a:solidFill>
                  <a:srgbClr val="7EB68B"/>
                </a:solidFill>
              </a:rPr>
              <a:t> </a:t>
            </a:r>
            <a:r>
              <a:rPr lang="de-DE" sz="1800" b="1" u="sng" baseline="0" err="1">
                <a:solidFill>
                  <a:srgbClr val="7EB68B"/>
                </a:solidFill>
              </a:rPr>
              <a:t>its</a:t>
            </a:r>
            <a:r>
              <a:rPr lang="de-DE" sz="1800" b="1" u="sng" baseline="0">
                <a:solidFill>
                  <a:srgbClr val="7EB68B"/>
                </a:solidFill>
              </a:rPr>
              <a:t> </a:t>
            </a:r>
            <a:r>
              <a:rPr lang="de-DE" sz="1800" b="1" u="sng" baseline="0" err="1">
                <a:solidFill>
                  <a:srgbClr val="7EB68B"/>
                </a:solidFill>
              </a:rPr>
              <a:t>consequences</a:t>
            </a:r>
            <a:endParaRPr lang="de-DE" sz="1800" b="1" u="sng">
              <a:solidFill>
                <a:srgbClr val="7EB68B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sng" strike="noStrike" kern="1200" spc="0" baseline="0">
              <a:solidFill>
                <a:srgbClr val="7EB68B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v>GDP/capita</c:v>
          </c:tx>
          <c:spPr>
            <a:ln w="28575" cap="rnd">
              <a:solidFill>
                <a:srgbClr val="ADE6B9"/>
              </a:solidFill>
              <a:round/>
            </a:ln>
            <a:effectLst/>
          </c:spPr>
          <c:marker>
            <c:symbol val="none"/>
          </c:marker>
          <c:cat>
            <c:numRef>
              <c:f>'annual-co2-emissions-per-countr'!$H$4414:$H$4474</c:f>
              <c:numCache>
                <c:formatCode>General</c:formatCode>
                <c:ptCount val="61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  <c:pt idx="54">
                  <c:v>2014</c:v>
                </c:pt>
                <c:pt idx="55">
                  <c:v>2015</c:v>
                </c:pt>
                <c:pt idx="56">
                  <c:v>2016</c:v>
                </c:pt>
                <c:pt idx="57">
                  <c:v>2017</c:v>
                </c:pt>
                <c:pt idx="58">
                  <c:v>2018</c:v>
                </c:pt>
                <c:pt idx="59">
                  <c:v>2019</c:v>
                </c:pt>
                <c:pt idx="60">
                  <c:v>2020</c:v>
                </c:pt>
              </c:numCache>
            </c:numRef>
          </c:cat>
          <c:val>
            <c:numRef>
              <c:f>'annual-co2-emissions-per-countr'!$I$4414:$I$4474</c:f>
              <c:numCache>
                <c:formatCode>_-[$$-409]* #,##0.00_ ;_-[$$-409]* \-#,##0.00\ ;_-[$$-409]* "-"??_ ;_-@_ </c:formatCode>
                <c:ptCount val="61"/>
                <c:pt idx="0">
                  <c:v>89.520541510358399</c:v>
                </c:pt>
                <c:pt idx="1">
                  <c:v>75.805837925996499</c:v>
                </c:pt>
                <c:pt idx="2">
                  <c:v>70.909411667100699</c:v>
                </c:pt>
                <c:pt idx="3">
                  <c:v>74.313643448614499</c:v>
                </c:pt>
                <c:pt idx="4">
                  <c:v>85.498555159631294</c:v>
                </c:pt>
                <c:pt idx="5">
                  <c:v>98.486777752220604</c:v>
                </c:pt>
                <c:pt idx="6">
                  <c:v>104.32456618114701</c:v>
                </c:pt>
                <c:pt idx="7">
                  <c:v>96.5895319417819</c:v>
                </c:pt>
                <c:pt idx="8">
                  <c:v>91.472718306607206</c:v>
                </c:pt>
                <c:pt idx="9">
                  <c:v>100.12990326617999</c:v>
                </c:pt>
                <c:pt idx="10">
                  <c:v>113.162991554686</c:v>
                </c:pt>
                <c:pt idx="11">
                  <c:v>118.65457778534601</c:v>
                </c:pt>
                <c:pt idx="12">
                  <c:v>131.883561243868</c:v>
                </c:pt>
                <c:pt idx="13">
                  <c:v>157.090374298657</c:v>
                </c:pt>
                <c:pt idx="14">
                  <c:v>160.14009372768601</c:v>
                </c:pt>
                <c:pt idx="15">
                  <c:v>178.34181960809599</c:v>
                </c:pt>
                <c:pt idx="16">
                  <c:v>16.540554037242</c:v>
                </c:pt>
                <c:pt idx="17">
                  <c:v>185.42283291367301</c:v>
                </c:pt>
                <c:pt idx="18">
                  <c:v>156.39638852004401</c:v>
                </c:pt>
                <c:pt idx="19">
                  <c:v>183.98315221597801</c:v>
                </c:pt>
                <c:pt idx="20">
                  <c:v>194.80472218683599</c:v>
                </c:pt>
                <c:pt idx="21">
                  <c:v>197.07147449910201</c:v>
                </c:pt>
                <c:pt idx="22">
                  <c:v>203.33491950346399</c:v>
                </c:pt>
                <c:pt idx="23">
                  <c:v>225.431928890812</c:v>
                </c:pt>
                <c:pt idx="24">
                  <c:v>250.71396904698801</c:v>
                </c:pt>
                <c:pt idx="25">
                  <c:v>29.445884850496</c:v>
                </c:pt>
                <c:pt idx="26">
                  <c:v>281.92812091156298</c:v>
                </c:pt>
                <c:pt idx="27">
                  <c:v>251.811956961329</c:v>
                </c:pt>
                <c:pt idx="28">
                  <c:v>283.53769524052399</c:v>
                </c:pt>
                <c:pt idx="29">
                  <c:v>310.88191240489999</c:v>
                </c:pt>
                <c:pt idx="30">
                  <c:v>317.88467304092802</c:v>
                </c:pt>
                <c:pt idx="31">
                  <c:v>333.14214540018401</c:v>
                </c:pt>
                <c:pt idx="32">
                  <c:v>366.46069230207303</c:v>
                </c:pt>
                <c:pt idx="33">
                  <c:v>377.38983947995803</c:v>
                </c:pt>
                <c:pt idx="34">
                  <c:v>473.49227871804197</c:v>
                </c:pt>
                <c:pt idx="35">
                  <c:v>609.65667920248404</c:v>
                </c:pt>
                <c:pt idx="36">
                  <c:v>709.41375508503904</c:v>
                </c:pt>
                <c:pt idx="37">
                  <c:v>781.74416434105297</c:v>
                </c:pt>
                <c:pt idx="38">
                  <c:v>828.58047929568102</c:v>
                </c:pt>
                <c:pt idx="39">
                  <c:v>873.28706172578995</c:v>
                </c:pt>
                <c:pt idx="40">
                  <c:v>959.37248363969104</c:v>
                </c:pt>
                <c:pt idx="41">
                  <c:v>1053.1082430045201</c:v>
                </c:pt>
                <c:pt idx="42">
                  <c:v>1148.5082904417</c:v>
                </c:pt>
                <c:pt idx="43">
                  <c:v>1288.6432518338099</c:v>
                </c:pt>
                <c:pt idx="44">
                  <c:v>1508.66809788266</c:v>
                </c:pt>
                <c:pt idx="45">
                  <c:v>1753.4178292582301</c:v>
                </c:pt>
                <c:pt idx="46">
                  <c:v>2099.22943460447</c:v>
                </c:pt>
                <c:pt idx="47">
                  <c:v>2693.9700634052601</c:v>
                </c:pt>
                <c:pt idx="48">
                  <c:v>3468.30460207434</c:v>
                </c:pt>
                <c:pt idx="49">
                  <c:v>3832.2364324670202</c:v>
                </c:pt>
                <c:pt idx="50">
                  <c:v>4550.4531077571</c:v>
                </c:pt>
                <c:pt idx="51">
                  <c:v>5618.1322671195203</c:v>
                </c:pt>
                <c:pt idx="52">
                  <c:v>6316.9183176021597</c:v>
                </c:pt>
                <c:pt idx="53">
                  <c:v>7050.6462712428702</c:v>
                </c:pt>
                <c:pt idx="54">
                  <c:v>7678.59948587483</c:v>
                </c:pt>
                <c:pt idx="55">
                  <c:v>8066.9426349355699</c:v>
                </c:pt>
                <c:pt idx="56">
                  <c:v>8147.9377054883898</c:v>
                </c:pt>
                <c:pt idx="57">
                  <c:v>8879.4386671134598</c:v>
                </c:pt>
                <c:pt idx="58">
                  <c:v>9976.67713725865</c:v>
                </c:pt>
                <c:pt idx="59">
                  <c:v>10261.6792453621</c:v>
                </c:pt>
                <c:pt idx="60">
                  <c:v>11000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3CF-45F5-9318-18A1EBC8B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2426016"/>
        <c:axId val="402422080"/>
      </c:lineChart>
      <c:lineChart>
        <c:grouping val="standard"/>
        <c:varyColors val="0"/>
        <c:ser>
          <c:idx val="2"/>
          <c:order val="1"/>
          <c:tx>
            <c:v>annual CO2 emissions</c:v>
          </c:tx>
          <c:spPr>
            <a:ln w="28575" cap="rnd">
              <a:solidFill>
                <a:srgbClr val="7EB68B"/>
              </a:solidFill>
              <a:round/>
            </a:ln>
            <a:effectLst/>
          </c:spPr>
          <c:marker>
            <c:symbol val="none"/>
          </c:marker>
          <c:cat>
            <c:numRef>
              <c:f>'annual-co2-emissions-per-countr'!$H$4414:$H$4474</c:f>
              <c:numCache>
                <c:formatCode>General</c:formatCode>
                <c:ptCount val="61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  <c:pt idx="54">
                  <c:v>2014</c:v>
                </c:pt>
                <c:pt idx="55">
                  <c:v>2015</c:v>
                </c:pt>
                <c:pt idx="56">
                  <c:v>2016</c:v>
                </c:pt>
                <c:pt idx="57">
                  <c:v>2017</c:v>
                </c:pt>
                <c:pt idx="58">
                  <c:v>2018</c:v>
                </c:pt>
                <c:pt idx="59">
                  <c:v>2019</c:v>
                </c:pt>
                <c:pt idx="60">
                  <c:v>2020</c:v>
                </c:pt>
              </c:numCache>
            </c:numRef>
          </c:cat>
          <c:val>
            <c:numRef>
              <c:f>'annual-co2-emissions-per-countr'!$J$4414:$J$4474</c:f>
              <c:numCache>
                <c:formatCode>0" bn t"</c:formatCode>
                <c:ptCount val="61"/>
                <c:pt idx="0">
                  <c:v>0.77897946600000001</c:v>
                </c:pt>
                <c:pt idx="1">
                  <c:v>0.55095853699999997</c:v>
                </c:pt>
                <c:pt idx="2">
                  <c:v>0.43934210499999998</c:v>
                </c:pt>
                <c:pt idx="3">
                  <c:v>0.43551759699999998</c:v>
                </c:pt>
                <c:pt idx="4">
                  <c:v>0.43570372299999999</c:v>
                </c:pt>
                <c:pt idx="5">
                  <c:v>0.47468062500000002</c:v>
                </c:pt>
                <c:pt idx="6">
                  <c:v>0.52145891899999997</c:v>
                </c:pt>
                <c:pt idx="7">
                  <c:v>0.43222355699999998</c:v>
                </c:pt>
                <c:pt idx="8">
                  <c:v>0.46780564299999999</c:v>
                </c:pt>
                <c:pt idx="9">
                  <c:v>0.57594467100000002</c:v>
                </c:pt>
                <c:pt idx="10">
                  <c:v>0.77016719</c:v>
                </c:pt>
                <c:pt idx="11">
                  <c:v>0.87401635899999996</c:v>
                </c:pt>
                <c:pt idx="12">
                  <c:v>0.92889394999999997</c:v>
                </c:pt>
                <c:pt idx="13">
                  <c:v>0.96564660599999996</c:v>
                </c:pt>
                <c:pt idx="14">
                  <c:v>0.98508521599999999</c:v>
                </c:pt>
                <c:pt idx="15">
                  <c:v>1.1421019059999999</c:v>
                </c:pt>
                <c:pt idx="16">
                  <c:v>1.190964522</c:v>
                </c:pt>
                <c:pt idx="17">
                  <c:v>1.304402788</c:v>
                </c:pt>
                <c:pt idx="18">
                  <c:v>1.4552575059999999</c:v>
                </c:pt>
                <c:pt idx="19">
                  <c:v>1.4871131</c:v>
                </c:pt>
                <c:pt idx="20">
                  <c:v>1.4588867379999999</c:v>
                </c:pt>
                <c:pt idx="21">
                  <c:v>1.442782279</c:v>
                </c:pt>
                <c:pt idx="22">
                  <c:v>1.570468325</c:v>
                </c:pt>
                <c:pt idx="23">
                  <c:v>1.655810483</c:v>
                </c:pt>
                <c:pt idx="24">
                  <c:v>1.8023170959999999</c:v>
                </c:pt>
                <c:pt idx="25">
                  <c:v>1.951773228</c:v>
                </c:pt>
                <c:pt idx="26">
                  <c:v>2.0522419859999999</c:v>
                </c:pt>
                <c:pt idx="27">
                  <c:v>2.1910530060000002</c:v>
                </c:pt>
                <c:pt idx="28">
                  <c:v>2.3477634940000001</c:v>
                </c:pt>
                <c:pt idx="29">
                  <c:v>2.3868849679999999</c:v>
                </c:pt>
                <c:pt idx="30">
                  <c:v>2.4207894200000002</c:v>
                </c:pt>
                <c:pt idx="31">
                  <c:v>2.538029952</c:v>
                </c:pt>
                <c:pt idx="32">
                  <c:v>2.6531920850000001</c:v>
                </c:pt>
                <c:pt idx="33">
                  <c:v>2.8357954730000001</c:v>
                </c:pt>
                <c:pt idx="34">
                  <c:v>3.0102424010000002</c:v>
                </c:pt>
                <c:pt idx="35">
                  <c:v>3.2650569639999998</c:v>
                </c:pt>
                <c:pt idx="36">
                  <c:v>3.4083465909999999</c:v>
                </c:pt>
                <c:pt idx="37">
                  <c:v>3.4145492860000002</c:v>
                </c:pt>
                <c:pt idx="38">
                  <c:v>3.265902621</c:v>
                </c:pt>
                <c:pt idx="39">
                  <c:v>3.2581351289999998</c:v>
                </c:pt>
                <c:pt idx="40">
                  <c:v>3.3492950220000002</c:v>
                </c:pt>
                <c:pt idx="41">
                  <c:v>3.4261437950000002</c:v>
                </c:pt>
                <c:pt idx="42">
                  <c:v>3.7824392969999998</c:v>
                </c:pt>
                <c:pt idx="43">
                  <c:v>4.4523102960000003</c:v>
                </c:pt>
                <c:pt idx="44">
                  <c:v>5.1258944160000004</c:v>
                </c:pt>
                <c:pt idx="45">
                  <c:v>5.7711684400000003</c:v>
                </c:pt>
                <c:pt idx="46">
                  <c:v>6.377748016</c:v>
                </c:pt>
                <c:pt idx="47">
                  <c:v>6.8617506519999996</c:v>
                </c:pt>
                <c:pt idx="48">
                  <c:v>7.3751899070000002</c:v>
                </c:pt>
                <c:pt idx="49">
                  <c:v>7.7588117680000002</c:v>
                </c:pt>
                <c:pt idx="50">
                  <c:v>8.500542695</c:v>
                </c:pt>
                <c:pt idx="51">
                  <c:v>9.388199234</c:v>
                </c:pt>
                <c:pt idx="52">
                  <c:v>9.6338993029999997</c:v>
                </c:pt>
                <c:pt idx="53">
                  <c:v>9.7965268870000006</c:v>
                </c:pt>
                <c:pt idx="54">
                  <c:v>9.8203602149999991</c:v>
                </c:pt>
                <c:pt idx="55">
                  <c:v>9.6832007109999996</c:v>
                </c:pt>
                <c:pt idx="56">
                  <c:v>9.5525165449999996</c:v>
                </c:pt>
                <c:pt idx="57">
                  <c:v>9.7507259780000002</c:v>
                </c:pt>
                <c:pt idx="58">
                  <c:v>9.9565685229999996</c:v>
                </c:pt>
                <c:pt idx="59">
                  <c:v>10.174681100000001</c:v>
                </c:pt>
                <c:pt idx="60">
                  <c:v>10.5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3CF-45F5-9318-18A1EBC8B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7164120"/>
        <c:axId val="1357165104"/>
      </c:lineChart>
      <c:dateAx>
        <c:axId val="40242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02422080"/>
        <c:crosses val="autoZero"/>
        <c:auto val="0"/>
        <c:lblOffset val="100"/>
        <c:baseTimeUnit val="days"/>
        <c:majorUnit val="5"/>
        <c:majorTimeUnit val="days"/>
      </c:dateAx>
      <c:valAx>
        <c:axId val="402422080"/>
        <c:scaling>
          <c:orientation val="minMax"/>
          <c:max val="12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[$$-409]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02426016"/>
        <c:crossesAt val="1960"/>
        <c:crossBetween val="between"/>
      </c:valAx>
      <c:valAx>
        <c:axId val="1357165104"/>
        <c:scaling>
          <c:orientation val="minMax"/>
        </c:scaling>
        <c:delete val="0"/>
        <c:axPos val="r"/>
        <c:numFmt formatCode="0&quot; bn t&quot;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57164120"/>
        <c:crosses val="max"/>
        <c:crossBetween val="between"/>
      </c:valAx>
      <c:catAx>
        <c:axId val="1357164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571651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u="sng">
                <a:solidFill>
                  <a:srgbClr val="7EB68B"/>
                </a:solidFill>
                <a:effectLst/>
              </a:rPr>
              <a:t>Rising Venture Capital</a:t>
            </a:r>
            <a:r>
              <a:rPr lang="en-US" sz="1800" b="1" u="sng" baseline="0">
                <a:solidFill>
                  <a:srgbClr val="7EB68B"/>
                </a:solidFill>
                <a:effectLst/>
              </a:rPr>
              <a:t> </a:t>
            </a:r>
            <a:r>
              <a:rPr lang="en-US" sz="1800" b="1" u="sng">
                <a:solidFill>
                  <a:srgbClr val="7EB68B"/>
                </a:solidFill>
                <a:effectLst/>
              </a:rPr>
              <a:t>investments in China</a:t>
            </a:r>
            <a:endParaRPr lang="de-DE">
              <a:solidFill>
                <a:srgbClr val="7EB68B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VC Asset under management (China)</c:v>
                </c:pt>
              </c:strCache>
            </c:strRef>
          </c:tx>
          <c:spPr>
            <a:solidFill>
              <a:srgbClr val="7EB68B"/>
            </a:solidFill>
            <a:ln>
              <a:solidFill>
                <a:srgbClr val="7EB68B"/>
              </a:solidFill>
            </a:ln>
            <a:effectLst/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5.8</c:v>
                </c:pt>
                <c:pt idx="1">
                  <c:v>10</c:v>
                </c:pt>
                <c:pt idx="2">
                  <c:v>11.5</c:v>
                </c:pt>
                <c:pt idx="3">
                  <c:v>14.2</c:v>
                </c:pt>
                <c:pt idx="4">
                  <c:v>28.9</c:v>
                </c:pt>
                <c:pt idx="5">
                  <c:v>36.5</c:v>
                </c:pt>
                <c:pt idx="6">
                  <c:v>40.5</c:v>
                </c:pt>
                <c:pt idx="7">
                  <c:v>49.1</c:v>
                </c:pt>
                <c:pt idx="8">
                  <c:v>65</c:v>
                </c:pt>
                <c:pt idx="9">
                  <c:v>90</c:v>
                </c:pt>
                <c:pt idx="10">
                  <c:v>148</c:v>
                </c:pt>
                <c:pt idx="11">
                  <c:v>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FA-46AA-8A1C-68C58D9888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7521568"/>
        <c:axId val="507537640"/>
      </c:barChart>
      <c:catAx>
        <c:axId val="50752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07537640"/>
        <c:crosses val="autoZero"/>
        <c:auto val="1"/>
        <c:lblAlgn val="ctr"/>
        <c:lblOffset val="100"/>
        <c:noMultiLvlLbl val="0"/>
      </c:catAx>
      <c:valAx>
        <c:axId val="507537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Assets und Management ($bn)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07521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9CE1B-59DB-5A4E-8273-74CEFABF6A28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AF7D2-74B9-914F-B3E9-7B831CD0B9A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594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914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4035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6034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322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5324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4682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312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15598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2413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8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3875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8775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8833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297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0604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6069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0061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F7D2-74B9-914F-B3E9-7B831CD0B9A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5018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51574084-4C43-BA43-ABFC-4C214643E891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ADE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EBD0835-5D66-354D-B2FC-A24CFCE713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A72E93B-392F-9D4E-B127-F16DD4C7E2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5479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3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CA6307-79A2-D048-B010-E5137D323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C57E787-884D-A644-B332-6A634D6EB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37989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4691BEF-8E5C-A843-BF0E-4E2D4C3122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4ADBACC-97A4-5A44-8501-1119CC2D78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1461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424AD1-11A0-AF48-A7C0-5DA05B85B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ABDCFE-FE18-C144-ACF9-11F2C239B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95568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410938-1EE6-9043-BC29-ACFBACD9C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A1C108-E5E6-A748-8BA0-F6A8EBAB6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2612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4E85A3-55FD-9A4D-8A89-B4FC81462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221C358-51B9-2249-8EB1-54EB64AAC9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A38AB66-B425-AB41-BEDB-AE14707DA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38984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80CC27-A4DA-5844-A69A-6AABF9302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5F3B681-9AF6-7745-9234-5827F3D231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A2F6C8-5CD8-9248-AC4E-6CE553199A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7DE579A-01CE-D341-9A7E-F7FD568C1D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63CF78D-FF92-C449-9971-4D58ACEB37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01982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B2C06A46-4B60-3341-9572-E435A3AF1008}"/>
              </a:ext>
            </a:extLst>
          </p:cNvPr>
          <p:cNvSpPr/>
          <p:nvPr userDrawn="1"/>
        </p:nvSpPr>
        <p:spPr>
          <a:xfrm>
            <a:off x="11099800" y="0"/>
            <a:ext cx="1092200" cy="6857999"/>
          </a:xfrm>
          <a:prstGeom prst="rect">
            <a:avLst/>
          </a:prstGeom>
          <a:solidFill>
            <a:srgbClr val="ADE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881E13-E402-744D-8CE8-734265D1E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Rectangle 38">
            <a:extLst>
              <a:ext uri="{FF2B5EF4-FFF2-40B4-BE49-F238E27FC236}">
                <a16:creationId xmlns:a16="http://schemas.microsoft.com/office/drawing/2014/main" id="{5A818FBB-5269-473D-B4DD-A437B856AB6B}"/>
              </a:ext>
            </a:extLst>
          </p:cNvPr>
          <p:cNvSpPr/>
          <p:nvPr userDrawn="1"/>
        </p:nvSpPr>
        <p:spPr>
          <a:xfrm>
            <a:off x="-886376" y="365125"/>
            <a:ext cx="600626" cy="406117"/>
          </a:xfrm>
          <a:prstGeom prst="rect">
            <a:avLst/>
          </a:prstGeom>
          <a:solidFill>
            <a:srgbClr val="7EB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38">
            <a:extLst>
              <a:ext uri="{FF2B5EF4-FFF2-40B4-BE49-F238E27FC236}">
                <a16:creationId xmlns:a16="http://schemas.microsoft.com/office/drawing/2014/main" id="{EAC7954B-C7CD-472B-84F4-515559EE9962}"/>
              </a:ext>
            </a:extLst>
          </p:cNvPr>
          <p:cNvSpPr/>
          <p:nvPr userDrawn="1"/>
        </p:nvSpPr>
        <p:spPr>
          <a:xfrm>
            <a:off x="-886376" y="908050"/>
            <a:ext cx="600626" cy="406117"/>
          </a:xfrm>
          <a:prstGeom prst="rect">
            <a:avLst/>
          </a:prstGeom>
          <a:solidFill>
            <a:srgbClr val="ADE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tangle 38">
            <a:extLst>
              <a:ext uri="{FF2B5EF4-FFF2-40B4-BE49-F238E27FC236}">
                <a16:creationId xmlns:a16="http://schemas.microsoft.com/office/drawing/2014/main" id="{E116986E-6A9F-4EB7-86FC-5BEB3D2FC7F6}"/>
              </a:ext>
            </a:extLst>
          </p:cNvPr>
          <p:cNvSpPr/>
          <p:nvPr userDrawn="1"/>
        </p:nvSpPr>
        <p:spPr>
          <a:xfrm>
            <a:off x="-886376" y="1487629"/>
            <a:ext cx="600626" cy="40611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198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699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2802F-8280-FD46-AB28-AA25D739E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ED46D5-C5BD-174B-94BF-34C860178B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A249854-E6B2-C842-A4AA-CB8376012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8136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CC844-5B22-624E-87CD-7FE93E436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AE3CFEF-4E2A-FE43-AB2B-7F0ECA6A32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077CD60-8927-A642-9E75-6A68EADE3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77945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E11CD06E-07A5-4593-977F-CF4ABD620B0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768482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473" imgH="473" progId="TCLayout.ActiveDocument.1">
                  <p:embed/>
                </p:oleObj>
              </mc:Choice>
              <mc:Fallback>
                <p:oleObj name="think-cell Slide" r:id="rId14" imgW="473" imgH="47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E11CD06E-07A5-4593-977F-CF4ABD620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AE15882-CC22-0D43-8E21-37BD4B45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8B034E-44D7-8143-9ACA-4864AD138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AB5885-149E-4642-A431-F650B485E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A6AD6-ED4E-4F43-8711-254C97B30063}" type="datetime1">
              <a:rPr lang="de-DE" smtClean="0"/>
              <a:t>20.04.2021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5337141-8281-A14A-A9EA-19B0815F20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76977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Sustainable Money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E776380-2C30-C346-9ED3-910014DDA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674BD-ABB6-2A43-8A0B-A7AD8390AB3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681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4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4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4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4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3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1.emf"/><Relationship Id="rId10" Type="http://schemas.openxmlformats.org/officeDocument/2006/relationships/image" Target="../media/image8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.emf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oleObject" Target="../embeddings/oleObject3.bin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8.xml"/><Relationship Id="rId15" Type="http://schemas.openxmlformats.org/officeDocument/2006/relationships/chart" Target="../charts/chart2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notesSlide" Target="../notesSlides/notesSlide7.xml"/><Relationship Id="rId21" Type="http://schemas.openxmlformats.org/officeDocument/2006/relationships/image" Target="../media/image39.jpe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1.emf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27.svg"/><Relationship Id="rId1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4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F0B8AF8-581B-473F-A090-2EC9015BAA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EB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29C6BC-4069-A04C-863C-333C1BCE48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9329" y="382113"/>
            <a:ext cx="6194346" cy="1968850"/>
          </a:xfrm>
        </p:spPr>
        <p:txBody>
          <a:bodyPr>
            <a:normAutofit lnSpcReduction="10000"/>
          </a:bodyPr>
          <a:lstStyle/>
          <a:p>
            <a:r>
              <a:rPr lang="en-US" sz="4400" b="1">
                <a:latin typeface="Noto Sans Bamum" panose="020B0502040504020204" pitchFamily="34" charset="0"/>
                <a:ea typeface="Noto Sans Bamum" panose="020B0502040504020204" pitchFamily="34" charset="0"/>
                <a:cs typeface="Farah" pitchFamily="2" charset="-78"/>
              </a:rPr>
              <a:t>Impact Investing in China:  </a:t>
            </a:r>
          </a:p>
          <a:p>
            <a:r>
              <a:rPr lang="en-US" sz="4400" b="1">
                <a:latin typeface="Noto Sans Bamum" panose="020B0502040504020204" pitchFamily="34" charset="0"/>
                <a:ea typeface="Noto Sans Bamum" panose="020B0502040504020204" pitchFamily="34" charset="0"/>
                <a:cs typeface="Farah" pitchFamily="2" charset="-78"/>
              </a:rPr>
              <a:t>Making Sustainable Money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DDC7EDB-BB76-445E-B6E6-CD5D2ED94915}"/>
              </a:ext>
            </a:extLst>
          </p:cNvPr>
          <p:cNvSpPr>
            <a:spLocks noChangeAspect="1"/>
          </p:cNvSpPr>
          <p:nvPr/>
        </p:nvSpPr>
        <p:spPr>
          <a:xfrm>
            <a:off x="4415051" y="518638"/>
            <a:ext cx="7277196" cy="5820724"/>
          </a:xfrm>
          <a:custGeom>
            <a:avLst/>
            <a:gdLst>
              <a:gd name="connsiteX0" fmla="*/ 4321146 w 7857877"/>
              <a:gd name="connsiteY0" fmla="*/ 2464676 h 6285186"/>
              <a:gd name="connsiteX1" fmla="*/ 4468291 w 7857877"/>
              <a:gd name="connsiteY1" fmla="*/ 2417379 h 6285186"/>
              <a:gd name="connsiteX2" fmla="*/ 4494567 w 7857877"/>
              <a:gd name="connsiteY2" fmla="*/ 2412124 h 6285186"/>
              <a:gd name="connsiteX3" fmla="*/ 4541864 w 7857877"/>
              <a:gd name="connsiteY3" fmla="*/ 2370083 h 6285186"/>
              <a:gd name="connsiteX4" fmla="*/ 4557629 w 7857877"/>
              <a:gd name="connsiteY4" fmla="*/ 2359572 h 6285186"/>
              <a:gd name="connsiteX5" fmla="*/ 4562884 w 7857877"/>
              <a:gd name="connsiteY5" fmla="*/ 2343807 h 6285186"/>
              <a:gd name="connsiteX6" fmla="*/ 4599671 w 7857877"/>
              <a:gd name="connsiteY6" fmla="*/ 2312276 h 6285186"/>
              <a:gd name="connsiteX7" fmla="*/ 4631202 w 7857877"/>
              <a:gd name="connsiteY7" fmla="*/ 2301766 h 6285186"/>
              <a:gd name="connsiteX8" fmla="*/ 4662733 w 7857877"/>
              <a:gd name="connsiteY8" fmla="*/ 2296510 h 6285186"/>
              <a:gd name="connsiteX9" fmla="*/ 4678498 w 7857877"/>
              <a:gd name="connsiteY9" fmla="*/ 2291255 h 6285186"/>
              <a:gd name="connsiteX10" fmla="*/ 4710029 w 7857877"/>
              <a:gd name="connsiteY10" fmla="*/ 2286000 h 6285186"/>
              <a:gd name="connsiteX11" fmla="*/ 4725795 w 7857877"/>
              <a:gd name="connsiteY11" fmla="*/ 2280745 h 6285186"/>
              <a:gd name="connsiteX12" fmla="*/ 4788857 w 7857877"/>
              <a:gd name="connsiteY12" fmla="*/ 2275490 h 6285186"/>
              <a:gd name="connsiteX13" fmla="*/ 4836153 w 7857877"/>
              <a:gd name="connsiteY13" fmla="*/ 2280745 h 6285186"/>
              <a:gd name="connsiteX14" fmla="*/ 4867684 w 7857877"/>
              <a:gd name="connsiteY14" fmla="*/ 2264979 h 6285186"/>
              <a:gd name="connsiteX15" fmla="*/ 4893960 w 7857877"/>
              <a:gd name="connsiteY15" fmla="*/ 2259724 h 6285186"/>
              <a:gd name="connsiteX16" fmla="*/ 4930746 w 7857877"/>
              <a:gd name="connsiteY16" fmla="*/ 2249214 h 6285186"/>
              <a:gd name="connsiteX17" fmla="*/ 4967533 w 7857877"/>
              <a:gd name="connsiteY17" fmla="*/ 2243959 h 6285186"/>
              <a:gd name="connsiteX18" fmla="*/ 4999064 w 7857877"/>
              <a:gd name="connsiteY18" fmla="*/ 2228193 h 6285186"/>
              <a:gd name="connsiteX19" fmla="*/ 5009574 w 7857877"/>
              <a:gd name="connsiteY19" fmla="*/ 2212428 h 6285186"/>
              <a:gd name="connsiteX20" fmla="*/ 5030595 w 7857877"/>
              <a:gd name="connsiteY20" fmla="*/ 2165131 h 6285186"/>
              <a:gd name="connsiteX21" fmla="*/ 5041105 w 7857877"/>
              <a:gd name="connsiteY21" fmla="*/ 2133600 h 6285186"/>
              <a:gd name="connsiteX22" fmla="*/ 5046360 w 7857877"/>
              <a:gd name="connsiteY22" fmla="*/ 2117835 h 6285186"/>
              <a:gd name="connsiteX23" fmla="*/ 5056871 w 7857877"/>
              <a:gd name="connsiteY23" fmla="*/ 2107324 h 6285186"/>
              <a:gd name="connsiteX24" fmla="*/ 5067381 w 7857877"/>
              <a:gd name="connsiteY24" fmla="*/ 2091559 h 6285186"/>
              <a:gd name="connsiteX25" fmla="*/ 5083146 w 7857877"/>
              <a:gd name="connsiteY25" fmla="*/ 2086303 h 6285186"/>
              <a:gd name="connsiteX26" fmla="*/ 5093657 w 7857877"/>
              <a:gd name="connsiteY26" fmla="*/ 2075793 h 6285186"/>
              <a:gd name="connsiteX27" fmla="*/ 5109422 w 7857877"/>
              <a:gd name="connsiteY27" fmla="*/ 2070538 h 6285186"/>
              <a:gd name="connsiteX28" fmla="*/ 5151464 w 7857877"/>
              <a:gd name="connsiteY28" fmla="*/ 2060028 h 6285186"/>
              <a:gd name="connsiteX29" fmla="*/ 5204015 w 7857877"/>
              <a:gd name="connsiteY29" fmla="*/ 2049517 h 6285186"/>
              <a:gd name="connsiteX30" fmla="*/ 5209271 w 7857877"/>
              <a:gd name="connsiteY30" fmla="*/ 2033752 h 6285186"/>
              <a:gd name="connsiteX31" fmla="*/ 5198760 w 7857877"/>
              <a:gd name="connsiteY31" fmla="*/ 2023241 h 6285186"/>
              <a:gd name="connsiteX32" fmla="*/ 5167229 w 7857877"/>
              <a:gd name="connsiteY32" fmla="*/ 2007476 h 6285186"/>
              <a:gd name="connsiteX33" fmla="*/ 5140953 w 7857877"/>
              <a:gd name="connsiteY33" fmla="*/ 1986455 h 6285186"/>
              <a:gd name="connsiteX34" fmla="*/ 5130443 w 7857877"/>
              <a:gd name="connsiteY34" fmla="*/ 1944414 h 6285186"/>
              <a:gd name="connsiteX35" fmla="*/ 5135698 w 7857877"/>
              <a:gd name="connsiteY35" fmla="*/ 1928648 h 6285186"/>
              <a:gd name="connsiteX36" fmla="*/ 5151464 w 7857877"/>
              <a:gd name="connsiteY36" fmla="*/ 1834055 h 6285186"/>
              <a:gd name="connsiteX37" fmla="*/ 5193505 w 7857877"/>
              <a:gd name="connsiteY37" fmla="*/ 1807779 h 6285186"/>
              <a:gd name="connsiteX38" fmla="*/ 5209271 w 7857877"/>
              <a:gd name="connsiteY38" fmla="*/ 1802524 h 6285186"/>
              <a:gd name="connsiteX39" fmla="*/ 5272333 w 7857877"/>
              <a:gd name="connsiteY39" fmla="*/ 1807779 h 6285186"/>
              <a:gd name="connsiteX40" fmla="*/ 5293353 w 7857877"/>
              <a:gd name="connsiteY40" fmla="*/ 1813035 h 6285186"/>
              <a:gd name="connsiteX41" fmla="*/ 5351160 w 7857877"/>
              <a:gd name="connsiteY41" fmla="*/ 1807779 h 6285186"/>
              <a:gd name="connsiteX42" fmla="*/ 5382691 w 7857877"/>
              <a:gd name="connsiteY42" fmla="*/ 1807779 h 6285186"/>
              <a:gd name="connsiteX43" fmla="*/ 5445753 w 7857877"/>
              <a:gd name="connsiteY43" fmla="*/ 1797269 h 6285186"/>
              <a:gd name="connsiteX44" fmla="*/ 5477284 w 7857877"/>
              <a:gd name="connsiteY44" fmla="*/ 1760483 h 6285186"/>
              <a:gd name="connsiteX45" fmla="*/ 5493050 w 7857877"/>
              <a:gd name="connsiteY45" fmla="*/ 1734207 h 6285186"/>
              <a:gd name="connsiteX46" fmla="*/ 5498305 w 7857877"/>
              <a:gd name="connsiteY46" fmla="*/ 1718441 h 6285186"/>
              <a:gd name="connsiteX47" fmla="*/ 5529836 w 7857877"/>
              <a:gd name="connsiteY47" fmla="*/ 1697421 h 6285186"/>
              <a:gd name="connsiteX48" fmla="*/ 5545602 w 7857877"/>
              <a:gd name="connsiteY48" fmla="*/ 1686910 h 6285186"/>
              <a:gd name="connsiteX49" fmla="*/ 5577133 w 7857877"/>
              <a:gd name="connsiteY49" fmla="*/ 1676400 h 6285186"/>
              <a:gd name="connsiteX50" fmla="*/ 5624429 w 7857877"/>
              <a:gd name="connsiteY50" fmla="*/ 1655379 h 6285186"/>
              <a:gd name="connsiteX51" fmla="*/ 5640195 w 7857877"/>
              <a:gd name="connsiteY51" fmla="*/ 1650124 h 6285186"/>
              <a:gd name="connsiteX52" fmla="*/ 5655960 w 7857877"/>
              <a:gd name="connsiteY52" fmla="*/ 1639614 h 6285186"/>
              <a:gd name="connsiteX53" fmla="*/ 5687491 w 7857877"/>
              <a:gd name="connsiteY53" fmla="*/ 1629103 h 6285186"/>
              <a:gd name="connsiteX54" fmla="*/ 5703257 w 7857877"/>
              <a:gd name="connsiteY54" fmla="*/ 1602828 h 6285186"/>
              <a:gd name="connsiteX55" fmla="*/ 5724277 w 7857877"/>
              <a:gd name="connsiteY55" fmla="*/ 1576552 h 6285186"/>
              <a:gd name="connsiteX56" fmla="*/ 5740043 w 7857877"/>
              <a:gd name="connsiteY56" fmla="*/ 1529255 h 6285186"/>
              <a:gd name="connsiteX57" fmla="*/ 5745298 w 7857877"/>
              <a:gd name="connsiteY57" fmla="*/ 1513490 h 6285186"/>
              <a:gd name="connsiteX58" fmla="*/ 5766319 w 7857877"/>
              <a:gd name="connsiteY58" fmla="*/ 1487214 h 6285186"/>
              <a:gd name="connsiteX59" fmla="*/ 5792595 w 7857877"/>
              <a:gd name="connsiteY59" fmla="*/ 1460938 h 6285186"/>
              <a:gd name="connsiteX60" fmla="*/ 5808360 w 7857877"/>
              <a:gd name="connsiteY60" fmla="*/ 1445172 h 6285186"/>
              <a:gd name="connsiteX61" fmla="*/ 5818871 w 7857877"/>
              <a:gd name="connsiteY61" fmla="*/ 1434662 h 6285186"/>
              <a:gd name="connsiteX62" fmla="*/ 5871422 w 7857877"/>
              <a:gd name="connsiteY62" fmla="*/ 1418897 h 6285186"/>
              <a:gd name="connsiteX63" fmla="*/ 5902953 w 7857877"/>
              <a:gd name="connsiteY63" fmla="*/ 1413641 h 6285186"/>
              <a:gd name="connsiteX64" fmla="*/ 5929229 w 7857877"/>
              <a:gd name="connsiteY64" fmla="*/ 1392621 h 6285186"/>
              <a:gd name="connsiteX65" fmla="*/ 5939739 w 7857877"/>
              <a:gd name="connsiteY65" fmla="*/ 1382110 h 6285186"/>
              <a:gd name="connsiteX66" fmla="*/ 5955505 w 7857877"/>
              <a:gd name="connsiteY66" fmla="*/ 1376855 h 6285186"/>
              <a:gd name="connsiteX67" fmla="*/ 5987036 w 7857877"/>
              <a:gd name="connsiteY67" fmla="*/ 1387366 h 6285186"/>
              <a:gd name="connsiteX68" fmla="*/ 6034333 w 7857877"/>
              <a:gd name="connsiteY68" fmla="*/ 1382110 h 6285186"/>
              <a:gd name="connsiteX69" fmla="*/ 6076374 w 7857877"/>
              <a:gd name="connsiteY69" fmla="*/ 1376855 h 6285186"/>
              <a:gd name="connsiteX70" fmla="*/ 6144691 w 7857877"/>
              <a:gd name="connsiteY70" fmla="*/ 1371600 h 6285186"/>
              <a:gd name="connsiteX71" fmla="*/ 6160457 w 7857877"/>
              <a:gd name="connsiteY71" fmla="*/ 1366345 h 6285186"/>
              <a:gd name="connsiteX72" fmla="*/ 6165712 w 7857877"/>
              <a:gd name="connsiteY72" fmla="*/ 1350579 h 6285186"/>
              <a:gd name="connsiteX73" fmla="*/ 6149946 w 7857877"/>
              <a:gd name="connsiteY73" fmla="*/ 1292772 h 6285186"/>
              <a:gd name="connsiteX74" fmla="*/ 6144691 w 7857877"/>
              <a:gd name="connsiteY74" fmla="*/ 1277007 h 6285186"/>
              <a:gd name="connsiteX75" fmla="*/ 6113160 w 7857877"/>
              <a:gd name="connsiteY75" fmla="*/ 1250731 h 6285186"/>
              <a:gd name="connsiteX76" fmla="*/ 6081629 w 7857877"/>
              <a:gd name="connsiteY76" fmla="*/ 1240221 h 6285186"/>
              <a:gd name="connsiteX77" fmla="*/ 6050098 w 7857877"/>
              <a:gd name="connsiteY77" fmla="*/ 1219200 h 6285186"/>
              <a:gd name="connsiteX78" fmla="*/ 6034333 w 7857877"/>
              <a:gd name="connsiteY78" fmla="*/ 1208690 h 6285186"/>
              <a:gd name="connsiteX79" fmla="*/ 6002802 w 7857877"/>
              <a:gd name="connsiteY79" fmla="*/ 1198179 h 6285186"/>
              <a:gd name="connsiteX80" fmla="*/ 5976526 w 7857877"/>
              <a:gd name="connsiteY80" fmla="*/ 1177159 h 6285186"/>
              <a:gd name="connsiteX81" fmla="*/ 5944995 w 7857877"/>
              <a:gd name="connsiteY81" fmla="*/ 1166648 h 6285186"/>
              <a:gd name="connsiteX82" fmla="*/ 5929229 w 7857877"/>
              <a:gd name="connsiteY82" fmla="*/ 1161393 h 6285186"/>
              <a:gd name="connsiteX83" fmla="*/ 5881933 w 7857877"/>
              <a:gd name="connsiteY83" fmla="*/ 1166648 h 6285186"/>
              <a:gd name="connsiteX84" fmla="*/ 5850402 w 7857877"/>
              <a:gd name="connsiteY84" fmla="*/ 1177159 h 6285186"/>
              <a:gd name="connsiteX85" fmla="*/ 5834636 w 7857877"/>
              <a:gd name="connsiteY85" fmla="*/ 1182414 h 6285186"/>
              <a:gd name="connsiteX86" fmla="*/ 5818871 w 7857877"/>
              <a:gd name="connsiteY86" fmla="*/ 1192924 h 6285186"/>
              <a:gd name="connsiteX87" fmla="*/ 5803105 w 7857877"/>
              <a:gd name="connsiteY87" fmla="*/ 1198179 h 6285186"/>
              <a:gd name="connsiteX88" fmla="*/ 5771574 w 7857877"/>
              <a:gd name="connsiteY88" fmla="*/ 1213945 h 6285186"/>
              <a:gd name="connsiteX89" fmla="*/ 5719022 w 7857877"/>
              <a:gd name="connsiteY89" fmla="*/ 1213945 h 6285186"/>
              <a:gd name="connsiteX90" fmla="*/ 5692746 w 7857877"/>
              <a:gd name="connsiteY90" fmla="*/ 1240221 h 6285186"/>
              <a:gd name="connsiteX91" fmla="*/ 5676981 w 7857877"/>
              <a:gd name="connsiteY91" fmla="*/ 1245476 h 6285186"/>
              <a:gd name="connsiteX92" fmla="*/ 5655960 w 7857877"/>
              <a:gd name="connsiteY92" fmla="*/ 1240221 h 6285186"/>
              <a:gd name="connsiteX93" fmla="*/ 5608664 w 7857877"/>
              <a:gd name="connsiteY93" fmla="*/ 1224455 h 6285186"/>
              <a:gd name="connsiteX94" fmla="*/ 5592898 w 7857877"/>
              <a:gd name="connsiteY94" fmla="*/ 1219200 h 6285186"/>
              <a:gd name="connsiteX95" fmla="*/ 5577133 w 7857877"/>
              <a:gd name="connsiteY95" fmla="*/ 1213945 h 6285186"/>
              <a:gd name="connsiteX96" fmla="*/ 5566622 w 7857877"/>
              <a:gd name="connsiteY96" fmla="*/ 1203435 h 6285186"/>
              <a:gd name="connsiteX97" fmla="*/ 5582388 w 7857877"/>
              <a:gd name="connsiteY97" fmla="*/ 1145628 h 6285186"/>
              <a:gd name="connsiteX98" fmla="*/ 5587643 w 7857877"/>
              <a:gd name="connsiteY98" fmla="*/ 1129862 h 6285186"/>
              <a:gd name="connsiteX99" fmla="*/ 5598153 w 7857877"/>
              <a:gd name="connsiteY99" fmla="*/ 1114097 h 6285186"/>
              <a:gd name="connsiteX100" fmla="*/ 5608664 w 7857877"/>
              <a:gd name="connsiteY100" fmla="*/ 1082566 h 6285186"/>
              <a:gd name="connsiteX101" fmla="*/ 5619174 w 7857877"/>
              <a:gd name="connsiteY101" fmla="*/ 998483 h 6285186"/>
              <a:gd name="connsiteX102" fmla="*/ 5634939 w 7857877"/>
              <a:gd name="connsiteY102" fmla="*/ 924910 h 6285186"/>
              <a:gd name="connsiteX103" fmla="*/ 5661215 w 7857877"/>
              <a:gd name="connsiteY103" fmla="*/ 903890 h 6285186"/>
              <a:gd name="connsiteX104" fmla="*/ 5724277 w 7857877"/>
              <a:gd name="connsiteY104" fmla="*/ 909145 h 6285186"/>
              <a:gd name="connsiteX105" fmla="*/ 5755808 w 7857877"/>
              <a:gd name="connsiteY105" fmla="*/ 903890 h 6285186"/>
              <a:gd name="connsiteX106" fmla="*/ 5824126 w 7857877"/>
              <a:gd name="connsiteY106" fmla="*/ 893379 h 6285186"/>
              <a:gd name="connsiteX107" fmla="*/ 5839891 w 7857877"/>
              <a:gd name="connsiteY107" fmla="*/ 888124 h 6285186"/>
              <a:gd name="connsiteX108" fmla="*/ 5860912 w 7857877"/>
              <a:gd name="connsiteY108" fmla="*/ 882869 h 6285186"/>
              <a:gd name="connsiteX109" fmla="*/ 5876677 w 7857877"/>
              <a:gd name="connsiteY109" fmla="*/ 872359 h 6285186"/>
              <a:gd name="connsiteX110" fmla="*/ 5913464 w 7857877"/>
              <a:gd name="connsiteY110" fmla="*/ 830317 h 6285186"/>
              <a:gd name="connsiteX111" fmla="*/ 5923974 w 7857877"/>
              <a:gd name="connsiteY111" fmla="*/ 798786 h 6285186"/>
              <a:gd name="connsiteX112" fmla="*/ 5929229 w 7857877"/>
              <a:gd name="connsiteY112" fmla="*/ 783021 h 6285186"/>
              <a:gd name="connsiteX113" fmla="*/ 5939739 w 7857877"/>
              <a:gd name="connsiteY113" fmla="*/ 767255 h 6285186"/>
              <a:gd name="connsiteX114" fmla="*/ 5950250 w 7857877"/>
              <a:gd name="connsiteY114" fmla="*/ 735724 h 6285186"/>
              <a:gd name="connsiteX115" fmla="*/ 5955505 w 7857877"/>
              <a:gd name="connsiteY115" fmla="*/ 719959 h 6285186"/>
              <a:gd name="connsiteX116" fmla="*/ 5960760 w 7857877"/>
              <a:gd name="connsiteY116" fmla="*/ 683172 h 6285186"/>
              <a:gd name="connsiteX117" fmla="*/ 5971271 w 7857877"/>
              <a:gd name="connsiteY117" fmla="*/ 604345 h 6285186"/>
              <a:gd name="connsiteX118" fmla="*/ 5981781 w 7857877"/>
              <a:gd name="connsiteY118" fmla="*/ 551793 h 6285186"/>
              <a:gd name="connsiteX119" fmla="*/ 5992291 w 7857877"/>
              <a:gd name="connsiteY119" fmla="*/ 520262 h 6285186"/>
              <a:gd name="connsiteX120" fmla="*/ 6002802 w 7857877"/>
              <a:gd name="connsiteY120" fmla="*/ 488731 h 6285186"/>
              <a:gd name="connsiteX121" fmla="*/ 6034333 w 7857877"/>
              <a:gd name="connsiteY121" fmla="*/ 436179 h 6285186"/>
              <a:gd name="connsiteX122" fmla="*/ 6050098 w 7857877"/>
              <a:gd name="connsiteY122" fmla="*/ 362607 h 6285186"/>
              <a:gd name="connsiteX123" fmla="*/ 6029077 w 7857877"/>
              <a:gd name="connsiteY123" fmla="*/ 268014 h 6285186"/>
              <a:gd name="connsiteX124" fmla="*/ 5987036 w 7857877"/>
              <a:gd name="connsiteY124" fmla="*/ 262759 h 6285186"/>
              <a:gd name="connsiteX125" fmla="*/ 5971271 w 7857877"/>
              <a:gd name="connsiteY125" fmla="*/ 257503 h 6285186"/>
              <a:gd name="connsiteX126" fmla="*/ 5960760 w 7857877"/>
              <a:gd name="connsiteY126" fmla="*/ 225972 h 6285186"/>
              <a:gd name="connsiteX127" fmla="*/ 5966015 w 7857877"/>
              <a:gd name="connsiteY127" fmla="*/ 210207 h 6285186"/>
              <a:gd name="connsiteX128" fmla="*/ 5976526 w 7857877"/>
              <a:gd name="connsiteY128" fmla="*/ 173421 h 6285186"/>
              <a:gd name="connsiteX129" fmla="*/ 6002802 w 7857877"/>
              <a:gd name="connsiteY129" fmla="*/ 147145 h 6285186"/>
              <a:gd name="connsiteX130" fmla="*/ 6034333 w 7857877"/>
              <a:gd name="connsiteY130" fmla="*/ 126124 h 6285186"/>
              <a:gd name="connsiteX131" fmla="*/ 6065864 w 7857877"/>
              <a:gd name="connsiteY131" fmla="*/ 105103 h 6285186"/>
              <a:gd name="connsiteX132" fmla="*/ 6081629 w 7857877"/>
              <a:gd name="connsiteY132" fmla="*/ 94593 h 6285186"/>
              <a:gd name="connsiteX133" fmla="*/ 6113160 w 7857877"/>
              <a:gd name="connsiteY133" fmla="*/ 84083 h 6285186"/>
              <a:gd name="connsiteX134" fmla="*/ 6128926 w 7857877"/>
              <a:gd name="connsiteY134" fmla="*/ 78828 h 6285186"/>
              <a:gd name="connsiteX135" fmla="*/ 6160457 w 7857877"/>
              <a:gd name="connsiteY135" fmla="*/ 63062 h 6285186"/>
              <a:gd name="connsiteX136" fmla="*/ 6176222 w 7857877"/>
              <a:gd name="connsiteY136" fmla="*/ 52552 h 6285186"/>
              <a:gd name="connsiteX137" fmla="*/ 6239284 w 7857877"/>
              <a:gd name="connsiteY137" fmla="*/ 36786 h 6285186"/>
              <a:gd name="connsiteX138" fmla="*/ 6276071 w 7857877"/>
              <a:gd name="connsiteY138" fmla="*/ 26276 h 6285186"/>
              <a:gd name="connsiteX139" fmla="*/ 6339133 w 7857877"/>
              <a:gd name="connsiteY139" fmla="*/ 15766 h 6285186"/>
              <a:gd name="connsiteX140" fmla="*/ 6365408 w 7857877"/>
              <a:gd name="connsiteY140" fmla="*/ 10510 h 6285186"/>
              <a:gd name="connsiteX141" fmla="*/ 6412705 w 7857877"/>
              <a:gd name="connsiteY141" fmla="*/ 0 h 6285186"/>
              <a:gd name="connsiteX142" fmla="*/ 6460002 w 7857877"/>
              <a:gd name="connsiteY142" fmla="*/ 10510 h 6285186"/>
              <a:gd name="connsiteX143" fmla="*/ 6523064 w 7857877"/>
              <a:gd name="connsiteY143" fmla="*/ 26276 h 6285186"/>
              <a:gd name="connsiteX144" fmla="*/ 6544084 w 7857877"/>
              <a:gd name="connsiteY144" fmla="*/ 31531 h 6285186"/>
              <a:gd name="connsiteX145" fmla="*/ 6586126 w 7857877"/>
              <a:gd name="connsiteY145" fmla="*/ 42041 h 6285186"/>
              <a:gd name="connsiteX146" fmla="*/ 6601891 w 7857877"/>
              <a:gd name="connsiteY146" fmla="*/ 52552 h 6285186"/>
              <a:gd name="connsiteX147" fmla="*/ 6633422 w 7857877"/>
              <a:gd name="connsiteY147" fmla="*/ 63062 h 6285186"/>
              <a:gd name="connsiteX148" fmla="*/ 6643933 w 7857877"/>
              <a:gd name="connsiteY148" fmla="*/ 78828 h 6285186"/>
              <a:gd name="connsiteX149" fmla="*/ 6659698 w 7857877"/>
              <a:gd name="connsiteY149" fmla="*/ 89338 h 6285186"/>
              <a:gd name="connsiteX150" fmla="*/ 6664953 w 7857877"/>
              <a:gd name="connsiteY150" fmla="*/ 105103 h 6285186"/>
              <a:gd name="connsiteX151" fmla="*/ 6675464 w 7857877"/>
              <a:gd name="connsiteY151" fmla="*/ 115614 h 6285186"/>
              <a:gd name="connsiteX152" fmla="*/ 6691229 w 7857877"/>
              <a:gd name="connsiteY152" fmla="*/ 162910 h 6285186"/>
              <a:gd name="connsiteX153" fmla="*/ 6696484 w 7857877"/>
              <a:gd name="connsiteY153" fmla="*/ 178676 h 6285186"/>
              <a:gd name="connsiteX154" fmla="*/ 6701739 w 7857877"/>
              <a:gd name="connsiteY154" fmla="*/ 194441 h 6285186"/>
              <a:gd name="connsiteX155" fmla="*/ 6712250 w 7857877"/>
              <a:gd name="connsiteY155" fmla="*/ 231228 h 6285186"/>
              <a:gd name="connsiteX156" fmla="*/ 6738526 w 7857877"/>
              <a:gd name="connsiteY156" fmla="*/ 257503 h 6285186"/>
              <a:gd name="connsiteX157" fmla="*/ 6764802 w 7857877"/>
              <a:gd name="connsiteY157" fmla="*/ 278524 h 6285186"/>
              <a:gd name="connsiteX158" fmla="*/ 6770057 w 7857877"/>
              <a:gd name="connsiteY158" fmla="*/ 304800 h 6285186"/>
              <a:gd name="connsiteX159" fmla="*/ 6791077 w 7857877"/>
              <a:gd name="connsiteY159" fmla="*/ 336331 h 6285186"/>
              <a:gd name="connsiteX160" fmla="*/ 6812098 w 7857877"/>
              <a:gd name="connsiteY160" fmla="*/ 362607 h 6285186"/>
              <a:gd name="connsiteX161" fmla="*/ 6827864 w 7857877"/>
              <a:gd name="connsiteY161" fmla="*/ 394138 h 6285186"/>
              <a:gd name="connsiteX162" fmla="*/ 6838374 w 7857877"/>
              <a:gd name="connsiteY162" fmla="*/ 425669 h 6285186"/>
              <a:gd name="connsiteX163" fmla="*/ 6854139 w 7857877"/>
              <a:gd name="connsiteY163" fmla="*/ 457200 h 6285186"/>
              <a:gd name="connsiteX164" fmla="*/ 6864650 w 7857877"/>
              <a:gd name="connsiteY164" fmla="*/ 467710 h 6285186"/>
              <a:gd name="connsiteX165" fmla="*/ 6890926 w 7857877"/>
              <a:gd name="connsiteY165" fmla="*/ 515007 h 6285186"/>
              <a:gd name="connsiteX166" fmla="*/ 6906691 w 7857877"/>
              <a:gd name="connsiteY166" fmla="*/ 536028 h 6285186"/>
              <a:gd name="connsiteX167" fmla="*/ 6922457 w 7857877"/>
              <a:gd name="connsiteY167" fmla="*/ 541283 h 6285186"/>
              <a:gd name="connsiteX168" fmla="*/ 6938222 w 7857877"/>
              <a:gd name="connsiteY168" fmla="*/ 551793 h 6285186"/>
              <a:gd name="connsiteX169" fmla="*/ 6948733 w 7857877"/>
              <a:gd name="connsiteY169" fmla="*/ 562303 h 6285186"/>
              <a:gd name="connsiteX170" fmla="*/ 6964498 w 7857877"/>
              <a:gd name="connsiteY170" fmla="*/ 567559 h 6285186"/>
              <a:gd name="connsiteX171" fmla="*/ 6985519 w 7857877"/>
              <a:gd name="connsiteY171" fmla="*/ 593835 h 6285186"/>
              <a:gd name="connsiteX172" fmla="*/ 7011795 w 7857877"/>
              <a:gd name="connsiteY172" fmla="*/ 614855 h 6285186"/>
              <a:gd name="connsiteX173" fmla="*/ 7074857 w 7857877"/>
              <a:gd name="connsiteY173" fmla="*/ 604345 h 6285186"/>
              <a:gd name="connsiteX174" fmla="*/ 7090622 w 7857877"/>
              <a:gd name="connsiteY174" fmla="*/ 593835 h 6285186"/>
              <a:gd name="connsiteX175" fmla="*/ 7143174 w 7857877"/>
              <a:gd name="connsiteY175" fmla="*/ 609600 h 6285186"/>
              <a:gd name="connsiteX176" fmla="*/ 7158939 w 7857877"/>
              <a:gd name="connsiteY176" fmla="*/ 614855 h 6285186"/>
              <a:gd name="connsiteX177" fmla="*/ 7195726 w 7857877"/>
              <a:gd name="connsiteY177" fmla="*/ 620110 h 6285186"/>
              <a:gd name="connsiteX178" fmla="*/ 7227257 w 7857877"/>
              <a:gd name="connsiteY178" fmla="*/ 635876 h 6285186"/>
              <a:gd name="connsiteX179" fmla="*/ 7258788 w 7857877"/>
              <a:gd name="connsiteY179" fmla="*/ 651641 h 6285186"/>
              <a:gd name="connsiteX180" fmla="*/ 7285064 w 7857877"/>
              <a:gd name="connsiteY180" fmla="*/ 667407 h 6285186"/>
              <a:gd name="connsiteX181" fmla="*/ 7300829 w 7857877"/>
              <a:gd name="connsiteY181" fmla="*/ 677917 h 6285186"/>
              <a:gd name="connsiteX182" fmla="*/ 7332360 w 7857877"/>
              <a:gd name="connsiteY182" fmla="*/ 688428 h 6285186"/>
              <a:gd name="connsiteX183" fmla="*/ 7353381 w 7857877"/>
              <a:gd name="connsiteY183" fmla="*/ 735724 h 6285186"/>
              <a:gd name="connsiteX184" fmla="*/ 7358636 w 7857877"/>
              <a:gd name="connsiteY184" fmla="*/ 751490 h 6285186"/>
              <a:gd name="connsiteX185" fmla="*/ 7374402 w 7857877"/>
              <a:gd name="connsiteY185" fmla="*/ 762000 h 6285186"/>
              <a:gd name="connsiteX186" fmla="*/ 7390167 w 7857877"/>
              <a:gd name="connsiteY186" fmla="*/ 793531 h 6285186"/>
              <a:gd name="connsiteX187" fmla="*/ 7400677 w 7857877"/>
              <a:gd name="connsiteY187" fmla="*/ 825062 h 6285186"/>
              <a:gd name="connsiteX188" fmla="*/ 7421698 w 7857877"/>
              <a:gd name="connsiteY188" fmla="*/ 851338 h 6285186"/>
              <a:gd name="connsiteX189" fmla="*/ 7447974 w 7857877"/>
              <a:gd name="connsiteY189" fmla="*/ 856593 h 6285186"/>
              <a:gd name="connsiteX190" fmla="*/ 7500526 w 7857877"/>
              <a:gd name="connsiteY190" fmla="*/ 861848 h 6285186"/>
              <a:gd name="connsiteX191" fmla="*/ 7547822 w 7857877"/>
              <a:gd name="connsiteY191" fmla="*/ 851338 h 6285186"/>
              <a:gd name="connsiteX192" fmla="*/ 7579353 w 7857877"/>
              <a:gd name="connsiteY192" fmla="*/ 814552 h 6285186"/>
              <a:gd name="connsiteX193" fmla="*/ 7589864 w 7857877"/>
              <a:gd name="connsiteY193" fmla="*/ 804041 h 6285186"/>
              <a:gd name="connsiteX194" fmla="*/ 7600374 w 7857877"/>
              <a:gd name="connsiteY194" fmla="*/ 788276 h 6285186"/>
              <a:gd name="connsiteX195" fmla="*/ 7616139 w 7857877"/>
              <a:gd name="connsiteY195" fmla="*/ 777766 h 6285186"/>
              <a:gd name="connsiteX196" fmla="*/ 7642415 w 7857877"/>
              <a:gd name="connsiteY196" fmla="*/ 751490 h 6285186"/>
              <a:gd name="connsiteX197" fmla="*/ 7652926 w 7857877"/>
              <a:gd name="connsiteY197" fmla="*/ 740979 h 6285186"/>
              <a:gd name="connsiteX198" fmla="*/ 7684457 w 7857877"/>
              <a:gd name="connsiteY198" fmla="*/ 725214 h 6285186"/>
              <a:gd name="connsiteX199" fmla="*/ 7700222 w 7857877"/>
              <a:gd name="connsiteY199" fmla="*/ 719959 h 6285186"/>
              <a:gd name="connsiteX200" fmla="*/ 7715988 w 7857877"/>
              <a:gd name="connsiteY200" fmla="*/ 709448 h 6285186"/>
              <a:gd name="connsiteX201" fmla="*/ 7747519 w 7857877"/>
              <a:gd name="connsiteY201" fmla="*/ 698938 h 6285186"/>
              <a:gd name="connsiteX202" fmla="*/ 7773795 w 7857877"/>
              <a:gd name="connsiteY202" fmla="*/ 672662 h 6285186"/>
              <a:gd name="connsiteX203" fmla="*/ 7800071 w 7857877"/>
              <a:gd name="connsiteY203" fmla="*/ 646386 h 6285186"/>
              <a:gd name="connsiteX204" fmla="*/ 7810581 w 7857877"/>
              <a:gd name="connsiteY204" fmla="*/ 656897 h 6285186"/>
              <a:gd name="connsiteX205" fmla="*/ 7821091 w 7857877"/>
              <a:gd name="connsiteY205" fmla="*/ 709448 h 6285186"/>
              <a:gd name="connsiteX206" fmla="*/ 7826346 w 7857877"/>
              <a:gd name="connsiteY206" fmla="*/ 725214 h 6285186"/>
              <a:gd name="connsiteX207" fmla="*/ 7831602 w 7857877"/>
              <a:gd name="connsiteY207" fmla="*/ 783021 h 6285186"/>
              <a:gd name="connsiteX208" fmla="*/ 7836857 w 7857877"/>
              <a:gd name="connsiteY208" fmla="*/ 804041 h 6285186"/>
              <a:gd name="connsiteX209" fmla="*/ 7842112 w 7857877"/>
              <a:gd name="connsiteY209" fmla="*/ 877614 h 6285186"/>
              <a:gd name="connsiteX210" fmla="*/ 7847367 w 7857877"/>
              <a:gd name="connsiteY210" fmla="*/ 998483 h 6285186"/>
              <a:gd name="connsiteX211" fmla="*/ 7857877 w 7857877"/>
              <a:gd name="connsiteY211" fmla="*/ 1087821 h 6285186"/>
              <a:gd name="connsiteX212" fmla="*/ 7842112 w 7857877"/>
              <a:gd name="connsiteY212" fmla="*/ 1213945 h 6285186"/>
              <a:gd name="connsiteX213" fmla="*/ 7831602 w 7857877"/>
              <a:gd name="connsiteY213" fmla="*/ 1245476 h 6285186"/>
              <a:gd name="connsiteX214" fmla="*/ 7826346 w 7857877"/>
              <a:gd name="connsiteY214" fmla="*/ 1271752 h 6285186"/>
              <a:gd name="connsiteX215" fmla="*/ 7768539 w 7857877"/>
              <a:gd name="connsiteY215" fmla="*/ 1287517 h 6285186"/>
              <a:gd name="connsiteX216" fmla="*/ 7737008 w 7857877"/>
              <a:gd name="connsiteY216" fmla="*/ 1298028 h 6285186"/>
              <a:gd name="connsiteX217" fmla="*/ 7705477 w 7857877"/>
              <a:gd name="connsiteY217" fmla="*/ 1319048 h 6285186"/>
              <a:gd name="connsiteX218" fmla="*/ 7689712 w 7857877"/>
              <a:gd name="connsiteY218" fmla="*/ 1329559 h 6285186"/>
              <a:gd name="connsiteX219" fmla="*/ 7673946 w 7857877"/>
              <a:gd name="connsiteY219" fmla="*/ 1334814 h 6285186"/>
              <a:gd name="connsiteX220" fmla="*/ 7652926 w 7857877"/>
              <a:gd name="connsiteY220" fmla="*/ 1361090 h 6285186"/>
              <a:gd name="connsiteX221" fmla="*/ 7668691 w 7857877"/>
              <a:gd name="connsiteY221" fmla="*/ 1429407 h 6285186"/>
              <a:gd name="connsiteX222" fmla="*/ 7673946 w 7857877"/>
              <a:gd name="connsiteY222" fmla="*/ 1450428 h 6285186"/>
              <a:gd name="connsiteX223" fmla="*/ 7684457 w 7857877"/>
              <a:gd name="connsiteY223" fmla="*/ 1481959 h 6285186"/>
              <a:gd name="connsiteX224" fmla="*/ 7694967 w 7857877"/>
              <a:gd name="connsiteY224" fmla="*/ 1566041 h 6285186"/>
              <a:gd name="connsiteX225" fmla="*/ 7710733 w 7857877"/>
              <a:gd name="connsiteY225" fmla="*/ 1623848 h 6285186"/>
              <a:gd name="connsiteX226" fmla="*/ 7715988 w 7857877"/>
              <a:gd name="connsiteY226" fmla="*/ 1639614 h 6285186"/>
              <a:gd name="connsiteX227" fmla="*/ 7710733 w 7857877"/>
              <a:gd name="connsiteY227" fmla="*/ 1707931 h 6285186"/>
              <a:gd name="connsiteX228" fmla="*/ 7705477 w 7857877"/>
              <a:gd name="connsiteY228" fmla="*/ 1744717 h 6285186"/>
              <a:gd name="connsiteX229" fmla="*/ 7694967 w 7857877"/>
              <a:gd name="connsiteY229" fmla="*/ 1755228 h 6285186"/>
              <a:gd name="connsiteX230" fmla="*/ 7679202 w 7857877"/>
              <a:gd name="connsiteY230" fmla="*/ 1792014 h 6285186"/>
              <a:gd name="connsiteX231" fmla="*/ 7647671 w 7857877"/>
              <a:gd name="connsiteY231" fmla="*/ 1802524 h 6285186"/>
              <a:gd name="connsiteX232" fmla="*/ 7610884 w 7857877"/>
              <a:gd name="connsiteY232" fmla="*/ 1797269 h 6285186"/>
              <a:gd name="connsiteX233" fmla="*/ 7600374 w 7857877"/>
              <a:gd name="connsiteY233" fmla="*/ 1781503 h 6285186"/>
              <a:gd name="connsiteX234" fmla="*/ 7584608 w 7857877"/>
              <a:gd name="connsiteY234" fmla="*/ 1776248 h 6285186"/>
              <a:gd name="connsiteX235" fmla="*/ 7553077 w 7857877"/>
              <a:gd name="connsiteY235" fmla="*/ 1792014 h 6285186"/>
              <a:gd name="connsiteX236" fmla="*/ 7547822 w 7857877"/>
              <a:gd name="connsiteY236" fmla="*/ 1807779 h 6285186"/>
              <a:gd name="connsiteX237" fmla="*/ 7542567 w 7857877"/>
              <a:gd name="connsiteY237" fmla="*/ 1839310 h 6285186"/>
              <a:gd name="connsiteX238" fmla="*/ 7521546 w 7857877"/>
              <a:gd name="connsiteY238" fmla="*/ 1860331 h 6285186"/>
              <a:gd name="connsiteX239" fmla="*/ 7495271 w 7857877"/>
              <a:gd name="connsiteY239" fmla="*/ 1907628 h 6285186"/>
              <a:gd name="connsiteX240" fmla="*/ 7479505 w 7857877"/>
              <a:gd name="connsiteY240" fmla="*/ 1912883 h 6285186"/>
              <a:gd name="connsiteX241" fmla="*/ 7447974 w 7857877"/>
              <a:gd name="connsiteY241" fmla="*/ 1933903 h 6285186"/>
              <a:gd name="connsiteX242" fmla="*/ 7416443 w 7857877"/>
              <a:gd name="connsiteY242" fmla="*/ 1949669 h 6285186"/>
              <a:gd name="connsiteX243" fmla="*/ 7405933 w 7857877"/>
              <a:gd name="connsiteY243" fmla="*/ 1965435 h 6285186"/>
              <a:gd name="connsiteX244" fmla="*/ 7384912 w 7857877"/>
              <a:gd name="connsiteY244" fmla="*/ 1991710 h 6285186"/>
              <a:gd name="connsiteX245" fmla="*/ 7390167 w 7857877"/>
              <a:gd name="connsiteY245" fmla="*/ 2033752 h 6285186"/>
              <a:gd name="connsiteX246" fmla="*/ 7395422 w 7857877"/>
              <a:gd name="connsiteY246" fmla="*/ 2049517 h 6285186"/>
              <a:gd name="connsiteX247" fmla="*/ 7374402 w 7857877"/>
              <a:gd name="connsiteY247" fmla="*/ 2054772 h 6285186"/>
              <a:gd name="connsiteX248" fmla="*/ 7222002 w 7857877"/>
              <a:gd name="connsiteY248" fmla="*/ 2065283 h 6285186"/>
              <a:gd name="connsiteX249" fmla="*/ 7174705 w 7857877"/>
              <a:gd name="connsiteY249" fmla="*/ 2086303 h 6285186"/>
              <a:gd name="connsiteX250" fmla="*/ 7153684 w 7857877"/>
              <a:gd name="connsiteY250" fmla="*/ 2107324 h 6285186"/>
              <a:gd name="connsiteX251" fmla="*/ 7132664 w 7857877"/>
              <a:gd name="connsiteY251" fmla="*/ 2138855 h 6285186"/>
              <a:gd name="connsiteX252" fmla="*/ 7122153 w 7857877"/>
              <a:gd name="connsiteY252" fmla="*/ 2154621 h 6285186"/>
              <a:gd name="connsiteX253" fmla="*/ 7111643 w 7857877"/>
              <a:gd name="connsiteY253" fmla="*/ 2186152 h 6285186"/>
              <a:gd name="connsiteX254" fmla="*/ 7106388 w 7857877"/>
              <a:gd name="connsiteY254" fmla="*/ 2201917 h 6285186"/>
              <a:gd name="connsiteX255" fmla="*/ 7085367 w 7857877"/>
              <a:gd name="connsiteY255" fmla="*/ 2233448 h 6285186"/>
              <a:gd name="connsiteX256" fmla="*/ 7074857 w 7857877"/>
              <a:gd name="connsiteY256" fmla="*/ 2249214 h 6285186"/>
              <a:gd name="connsiteX257" fmla="*/ 7053836 w 7857877"/>
              <a:gd name="connsiteY257" fmla="*/ 2270235 h 6285186"/>
              <a:gd name="connsiteX258" fmla="*/ 7038071 w 7857877"/>
              <a:gd name="connsiteY258" fmla="*/ 2286000 h 6285186"/>
              <a:gd name="connsiteX259" fmla="*/ 7006539 w 7857877"/>
              <a:gd name="connsiteY259" fmla="*/ 2307021 h 6285186"/>
              <a:gd name="connsiteX260" fmla="*/ 6980264 w 7857877"/>
              <a:gd name="connsiteY260" fmla="*/ 2333297 h 6285186"/>
              <a:gd name="connsiteX261" fmla="*/ 6953988 w 7857877"/>
              <a:gd name="connsiteY261" fmla="*/ 2364828 h 6285186"/>
              <a:gd name="connsiteX262" fmla="*/ 6948733 w 7857877"/>
              <a:gd name="connsiteY262" fmla="*/ 2380593 h 6285186"/>
              <a:gd name="connsiteX263" fmla="*/ 6938222 w 7857877"/>
              <a:gd name="connsiteY263" fmla="*/ 2391103 h 6285186"/>
              <a:gd name="connsiteX264" fmla="*/ 6911946 w 7857877"/>
              <a:gd name="connsiteY264" fmla="*/ 2422635 h 6285186"/>
              <a:gd name="connsiteX265" fmla="*/ 6890926 w 7857877"/>
              <a:gd name="connsiteY265" fmla="*/ 2454166 h 6285186"/>
              <a:gd name="connsiteX266" fmla="*/ 6885671 w 7857877"/>
              <a:gd name="connsiteY266" fmla="*/ 2469931 h 6285186"/>
              <a:gd name="connsiteX267" fmla="*/ 6864650 w 7857877"/>
              <a:gd name="connsiteY267" fmla="*/ 2490952 h 6285186"/>
              <a:gd name="connsiteX268" fmla="*/ 6854139 w 7857877"/>
              <a:gd name="connsiteY268" fmla="*/ 2501462 h 6285186"/>
              <a:gd name="connsiteX269" fmla="*/ 6838374 w 7857877"/>
              <a:gd name="connsiteY269" fmla="*/ 2511972 h 6285186"/>
              <a:gd name="connsiteX270" fmla="*/ 6822608 w 7857877"/>
              <a:gd name="connsiteY270" fmla="*/ 2527738 h 6285186"/>
              <a:gd name="connsiteX271" fmla="*/ 6806843 w 7857877"/>
              <a:gd name="connsiteY271" fmla="*/ 2538248 h 6285186"/>
              <a:gd name="connsiteX272" fmla="*/ 6796333 w 7857877"/>
              <a:gd name="connsiteY272" fmla="*/ 2548759 h 6285186"/>
              <a:gd name="connsiteX273" fmla="*/ 6775312 w 7857877"/>
              <a:gd name="connsiteY273" fmla="*/ 2564524 h 6285186"/>
              <a:gd name="connsiteX274" fmla="*/ 6759546 w 7857877"/>
              <a:gd name="connsiteY274" fmla="*/ 2575035 h 6285186"/>
              <a:gd name="connsiteX275" fmla="*/ 6728015 w 7857877"/>
              <a:gd name="connsiteY275" fmla="*/ 2606566 h 6285186"/>
              <a:gd name="connsiteX276" fmla="*/ 6691229 w 7857877"/>
              <a:gd name="connsiteY276" fmla="*/ 2638097 h 6285186"/>
              <a:gd name="connsiteX277" fmla="*/ 6680719 w 7857877"/>
              <a:gd name="connsiteY277" fmla="*/ 2653862 h 6285186"/>
              <a:gd name="connsiteX278" fmla="*/ 6659698 w 7857877"/>
              <a:gd name="connsiteY278" fmla="*/ 2674883 h 6285186"/>
              <a:gd name="connsiteX279" fmla="*/ 6654443 w 7857877"/>
              <a:gd name="connsiteY279" fmla="*/ 2690648 h 6285186"/>
              <a:gd name="connsiteX280" fmla="*/ 6612402 w 7857877"/>
              <a:gd name="connsiteY280" fmla="*/ 2722179 h 6285186"/>
              <a:gd name="connsiteX281" fmla="*/ 6580871 w 7857877"/>
              <a:gd name="connsiteY281" fmla="*/ 2732690 h 6285186"/>
              <a:gd name="connsiteX282" fmla="*/ 6549339 w 7857877"/>
              <a:gd name="connsiteY282" fmla="*/ 2716924 h 6285186"/>
              <a:gd name="connsiteX283" fmla="*/ 6544084 w 7857877"/>
              <a:gd name="connsiteY283" fmla="*/ 2701159 h 6285186"/>
              <a:gd name="connsiteX284" fmla="*/ 6554595 w 7857877"/>
              <a:gd name="connsiteY284" fmla="*/ 2690648 h 6285186"/>
              <a:gd name="connsiteX285" fmla="*/ 6580871 w 7857877"/>
              <a:gd name="connsiteY285" fmla="*/ 2674883 h 6285186"/>
              <a:gd name="connsiteX286" fmla="*/ 6586126 w 7857877"/>
              <a:gd name="connsiteY286" fmla="*/ 2659117 h 6285186"/>
              <a:gd name="connsiteX287" fmla="*/ 6575615 w 7857877"/>
              <a:gd name="connsiteY287" fmla="*/ 2606566 h 6285186"/>
              <a:gd name="connsiteX288" fmla="*/ 6565105 w 7857877"/>
              <a:gd name="connsiteY288" fmla="*/ 2590800 h 6285186"/>
              <a:gd name="connsiteX289" fmla="*/ 6554595 w 7857877"/>
              <a:gd name="connsiteY289" fmla="*/ 2559269 h 6285186"/>
              <a:gd name="connsiteX290" fmla="*/ 6565105 w 7857877"/>
              <a:gd name="connsiteY290" fmla="*/ 2527738 h 6285186"/>
              <a:gd name="connsiteX291" fmla="*/ 6612402 w 7857877"/>
              <a:gd name="connsiteY291" fmla="*/ 2475186 h 6285186"/>
              <a:gd name="connsiteX292" fmla="*/ 6607146 w 7857877"/>
              <a:gd name="connsiteY292" fmla="*/ 2406869 h 6285186"/>
              <a:gd name="connsiteX293" fmla="*/ 6601891 w 7857877"/>
              <a:gd name="connsiteY293" fmla="*/ 2391103 h 6285186"/>
              <a:gd name="connsiteX294" fmla="*/ 6596636 w 7857877"/>
              <a:gd name="connsiteY294" fmla="*/ 2370083 h 6285186"/>
              <a:gd name="connsiteX295" fmla="*/ 6591381 w 7857877"/>
              <a:gd name="connsiteY295" fmla="*/ 2354317 h 6285186"/>
              <a:gd name="connsiteX296" fmla="*/ 6575615 w 7857877"/>
              <a:gd name="connsiteY296" fmla="*/ 2338552 h 6285186"/>
              <a:gd name="connsiteX297" fmla="*/ 6528319 w 7857877"/>
              <a:gd name="connsiteY297" fmla="*/ 2349062 h 6285186"/>
              <a:gd name="connsiteX298" fmla="*/ 6486277 w 7857877"/>
              <a:gd name="connsiteY298" fmla="*/ 2380593 h 6285186"/>
              <a:gd name="connsiteX299" fmla="*/ 6465257 w 7857877"/>
              <a:gd name="connsiteY299" fmla="*/ 2412124 h 6285186"/>
              <a:gd name="connsiteX300" fmla="*/ 6444236 w 7857877"/>
              <a:gd name="connsiteY300" fmla="*/ 2443655 h 6285186"/>
              <a:gd name="connsiteX301" fmla="*/ 6433726 w 7857877"/>
              <a:gd name="connsiteY301" fmla="*/ 2459421 h 6285186"/>
              <a:gd name="connsiteX302" fmla="*/ 6423215 w 7857877"/>
              <a:gd name="connsiteY302" fmla="*/ 2469931 h 6285186"/>
              <a:gd name="connsiteX303" fmla="*/ 6412705 w 7857877"/>
              <a:gd name="connsiteY303" fmla="*/ 2485697 h 6285186"/>
              <a:gd name="connsiteX304" fmla="*/ 6360153 w 7857877"/>
              <a:gd name="connsiteY304" fmla="*/ 2538248 h 6285186"/>
              <a:gd name="connsiteX305" fmla="*/ 6349643 w 7857877"/>
              <a:gd name="connsiteY305" fmla="*/ 2548759 h 6285186"/>
              <a:gd name="connsiteX306" fmla="*/ 6328622 w 7857877"/>
              <a:gd name="connsiteY306" fmla="*/ 2580290 h 6285186"/>
              <a:gd name="connsiteX307" fmla="*/ 6297091 w 7857877"/>
              <a:gd name="connsiteY307" fmla="*/ 2627586 h 6285186"/>
              <a:gd name="connsiteX308" fmla="*/ 6281326 w 7857877"/>
              <a:gd name="connsiteY308" fmla="*/ 2638097 h 6285186"/>
              <a:gd name="connsiteX309" fmla="*/ 6239284 w 7857877"/>
              <a:gd name="connsiteY309" fmla="*/ 2669628 h 6285186"/>
              <a:gd name="connsiteX310" fmla="*/ 6207753 w 7857877"/>
              <a:gd name="connsiteY310" fmla="*/ 2680138 h 6285186"/>
              <a:gd name="connsiteX311" fmla="*/ 6191988 w 7857877"/>
              <a:gd name="connsiteY311" fmla="*/ 2685393 h 6285186"/>
              <a:gd name="connsiteX312" fmla="*/ 6176222 w 7857877"/>
              <a:gd name="connsiteY312" fmla="*/ 2695903 h 6285186"/>
              <a:gd name="connsiteX313" fmla="*/ 6155202 w 7857877"/>
              <a:gd name="connsiteY313" fmla="*/ 2716924 h 6285186"/>
              <a:gd name="connsiteX314" fmla="*/ 6134181 w 7857877"/>
              <a:gd name="connsiteY314" fmla="*/ 2727435 h 6285186"/>
              <a:gd name="connsiteX315" fmla="*/ 6118415 w 7857877"/>
              <a:gd name="connsiteY315" fmla="*/ 2743200 h 6285186"/>
              <a:gd name="connsiteX316" fmla="*/ 6086884 w 7857877"/>
              <a:gd name="connsiteY316" fmla="*/ 2764221 h 6285186"/>
              <a:gd name="connsiteX317" fmla="*/ 6055353 w 7857877"/>
              <a:gd name="connsiteY317" fmla="*/ 2816772 h 6285186"/>
              <a:gd name="connsiteX318" fmla="*/ 6044843 w 7857877"/>
              <a:gd name="connsiteY318" fmla="*/ 2848303 h 6285186"/>
              <a:gd name="connsiteX319" fmla="*/ 6050098 w 7857877"/>
              <a:gd name="connsiteY319" fmla="*/ 2885090 h 6285186"/>
              <a:gd name="connsiteX320" fmla="*/ 6055353 w 7857877"/>
              <a:gd name="connsiteY320" fmla="*/ 2906110 h 6285186"/>
              <a:gd name="connsiteX321" fmla="*/ 6086884 w 7857877"/>
              <a:gd name="connsiteY321" fmla="*/ 2916621 h 6285186"/>
              <a:gd name="connsiteX322" fmla="*/ 6134181 w 7857877"/>
              <a:gd name="connsiteY322" fmla="*/ 2911366 h 6285186"/>
              <a:gd name="connsiteX323" fmla="*/ 6165712 w 7857877"/>
              <a:gd name="connsiteY323" fmla="*/ 2900855 h 6285186"/>
              <a:gd name="connsiteX324" fmla="*/ 6186733 w 7857877"/>
              <a:gd name="connsiteY324" fmla="*/ 2895600 h 6285186"/>
              <a:gd name="connsiteX325" fmla="*/ 6218264 w 7857877"/>
              <a:gd name="connsiteY325" fmla="*/ 2900855 h 6285186"/>
              <a:gd name="connsiteX326" fmla="*/ 6244539 w 7857877"/>
              <a:gd name="connsiteY326" fmla="*/ 2927131 h 6285186"/>
              <a:gd name="connsiteX327" fmla="*/ 6249795 w 7857877"/>
              <a:gd name="connsiteY327" fmla="*/ 2974428 h 6285186"/>
              <a:gd name="connsiteX328" fmla="*/ 6260305 w 7857877"/>
              <a:gd name="connsiteY328" fmla="*/ 3037490 h 6285186"/>
              <a:gd name="connsiteX329" fmla="*/ 6276071 w 7857877"/>
              <a:gd name="connsiteY329" fmla="*/ 3053255 h 6285186"/>
              <a:gd name="connsiteX330" fmla="*/ 6291836 w 7857877"/>
              <a:gd name="connsiteY330" fmla="*/ 3063766 h 6285186"/>
              <a:gd name="connsiteX331" fmla="*/ 6328622 w 7857877"/>
              <a:gd name="connsiteY331" fmla="*/ 3074276 h 6285186"/>
              <a:gd name="connsiteX332" fmla="*/ 6396939 w 7857877"/>
              <a:gd name="connsiteY332" fmla="*/ 3058510 h 6285186"/>
              <a:gd name="connsiteX333" fmla="*/ 6407450 w 7857877"/>
              <a:gd name="connsiteY333" fmla="*/ 3048000 h 6285186"/>
              <a:gd name="connsiteX334" fmla="*/ 6423215 w 7857877"/>
              <a:gd name="connsiteY334" fmla="*/ 3016469 h 6285186"/>
              <a:gd name="connsiteX335" fmla="*/ 6465257 w 7857877"/>
              <a:gd name="connsiteY335" fmla="*/ 2948152 h 6285186"/>
              <a:gd name="connsiteX336" fmla="*/ 6481022 w 7857877"/>
              <a:gd name="connsiteY336" fmla="*/ 2937641 h 6285186"/>
              <a:gd name="connsiteX337" fmla="*/ 6496788 w 7857877"/>
              <a:gd name="connsiteY337" fmla="*/ 2932386 h 6285186"/>
              <a:gd name="connsiteX338" fmla="*/ 6586126 w 7857877"/>
              <a:gd name="connsiteY338" fmla="*/ 2927131 h 6285186"/>
              <a:gd name="connsiteX339" fmla="*/ 6638677 w 7857877"/>
              <a:gd name="connsiteY339" fmla="*/ 2932386 h 6285186"/>
              <a:gd name="connsiteX340" fmla="*/ 6659698 w 7857877"/>
              <a:gd name="connsiteY340" fmla="*/ 2937641 h 6285186"/>
              <a:gd name="connsiteX341" fmla="*/ 6712250 w 7857877"/>
              <a:gd name="connsiteY341" fmla="*/ 2927131 h 6285186"/>
              <a:gd name="connsiteX342" fmla="*/ 6728015 w 7857877"/>
              <a:gd name="connsiteY342" fmla="*/ 2921876 h 6285186"/>
              <a:gd name="connsiteX343" fmla="*/ 6764802 w 7857877"/>
              <a:gd name="connsiteY343" fmla="*/ 2916621 h 6285186"/>
              <a:gd name="connsiteX344" fmla="*/ 6796333 w 7857877"/>
              <a:gd name="connsiteY344" fmla="*/ 2911366 h 6285186"/>
              <a:gd name="connsiteX345" fmla="*/ 6833119 w 7857877"/>
              <a:gd name="connsiteY345" fmla="*/ 2916621 h 6285186"/>
              <a:gd name="connsiteX346" fmla="*/ 6843629 w 7857877"/>
              <a:gd name="connsiteY346" fmla="*/ 2932386 h 6285186"/>
              <a:gd name="connsiteX347" fmla="*/ 6833119 w 7857877"/>
              <a:gd name="connsiteY347" fmla="*/ 2979683 h 6285186"/>
              <a:gd name="connsiteX348" fmla="*/ 6817353 w 7857877"/>
              <a:gd name="connsiteY348" fmla="*/ 3000703 h 6285186"/>
              <a:gd name="connsiteX349" fmla="*/ 6775312 w 7857877"/>
              <a:gd name="connsiteY349" fmla="*/ 3053255 h 6285186"/>
              <a:gd name="connsiteX350" fmla="*/ 6733271 w 7857877"/>
              <a:gd name="connsiteY350" fmla="*/ 3074276 h 6285186"/>
              <a:gd name="connsiteX351" fmla="*/ 6691229 w 7857877"/>
              <a:gd name="connsiteY351" fmla="*/ 3090041 h 6285186"/>
              <a:gd name="connsiteX352" fmla="*/ 6675464 w 7857877"/>
              <a:gd name="connsiteY352" fmla="*/ 3100552 h 6285186"/>
              <a:gd name="connsiteX353" fmla="*/ 6649188 w 7857877"/>
              <a:gd name="connsiteY353" fmla="*/ 3126828 h 6285186"/>
              <a:gd name="connsiteX354" fmla="*/ 6622912 w 7857877"/>
              <a:gd name="connsiteY354" fmla="*/ 3158359 h 6285186"/>
              <a:gd name="connsiteX355" fmla="*/ 6601891 w 7857877"/>
              <a:gd name="connsiteY355" fmla="*/ 3189890 h 6285186"/>
              <a:gd name="connsiteX356" fmla="*/ 6596636 w 7857877"/>
              <a:gd name="connsiteY356" fmla="*/ 3205655 h 6285186"/>
              <a:gd name="connsiteX357" fmla="*/ 6575615 w 7857877"/>
              <a:gd name="connsiteY357" fmla="*/ 3231931 h 6285186"/>
              <a:gd name="connsiteX358" fmla="*/ 6533574 w 7857877"/>
              <a:gd name="connsiteY358" fmla="*/ 3263462 h 6285186"/>
              <a:gd name="connsiteX359" fmla="*/ 6502043 w 7857877"/>
              <a:gd name="connsiteY359" fmla="*/ 3284483 h 6285186"/>
              <a:gd name="connsiteX360" fmla="*/ 6465257 w 7857877"/>
              <a:gd name="connsiteY360" fmla="*/ 3326524 h 6285186"/>
              <a:gd name="connsiteX361" fmla="*/ 6460002 w 7857877"/>
              <a:gd name="connsiteY361" fmla="*/ 3342290 h 6285186"/>
              <a:gd name="connsiteX362" fmla="*/ 6438981 w 7857877"/>
              <a:gd name="connsiteY362" fmla="*/ 3368566 h 6285186"/>
              <a:gd name="connsiteX363" fmla="*/ 6433726 w 7857877"/>
              <a:gd name="connsiteY363" fmla="*/ 3384331 h 6285186"/>
              <a:gd name="connsiteX364" fmla="*/ 6438981 w 7857877"/>
              <a:gd name="connsiteY364" fmla="*/ 3442138 h 6285186"/>
              <a:gd name="connsiteX365" fmla="*/ 6460002 w 7857877"/>
              <a:gd name="connsiteY365" fmla="*/ 3473669 h 6285186"/>
              <a:gd name="connsiteX366" fmla="*/ 6470512 w 7857877"/>
              <a:gd name="connsiteY366" fmla="*/ 3489435 h 6285186"/>
              <a:gd name="connsiteX367" fmla="*/ 6486277 w 7857877"/>
              <a:gd name="connsiteY367" fmla="*/ 3510455 h 6285186"/>
              <a:gd name="connsiteX368" fmla="*/ 6507298 w 7857877"/>
              <a:gd name="connsiteY368" fmla="*/ 3541986 h 6285186"/>
              <a:gd name="connsiteX369" fmla="*/ 6538829 w 7857877"/>
              <a:gd name="connsiteY369" fmla="*/ 3552497 h 6285186"/>
              <a:gd name="connsiteX370" fmla="*/ 6591381 w 7857877"/>
              <a:gd name="connsiteY370" fmla="*/ 3552497 h 6285186"/>
              <a:gd name="connsiteX371" fmla="*/ 6612402 w 7857877"/>
              <a:gd name="connsiteY371" fmla="*/ 3584028 h 6285186"/>
              <a:gd name="connsiteX372" fmla="*/ 6617657 w 7857877"/>
              <a:gd name="connsiteY372" fmla="*/ 3599793 h 6285186"/>
              <a:gd name="connsiteX373" fmla="*/ 6643933 w 7857877"/>
              <a:gd name="connsiteY373" fmla="*/ 3626069 h 6285186"/>
              <a:gd name="connsiteX374" fmla="*/ 6659698 w 7857877"/>
              <a:gd name="connsiteY374" fmla="*/ 3657600 h 6285186"/>
              <a:gd name="connsiteX375" fmla="*/ 6675464 w 7857877"/>
              <a:gd name="connsiteY375" fmla="*/ 3683876 h 6285186"/>
              <a:gd name="connsiteX376" fmla="*/ 6691229 w 7857877"/>
              <a:gd name="connsiteY376" fmla="*/ 3715407 h 6285186"/>
              <a:gd name="connsiteX377" fmla="*/ 6706995 w 7857877"/>
              <a:gd name="connsiteY377" fmla="*/ 3746938 h 6285186"/>
              <a:gd name="connsiteX378" fmla="*/ 6712250 w 7857877"/>
              <a:gd name="connsiteY378" fmla="*/ 3762703 h 6285186"/>
              <a:gd name="connsiteX379" fmla="*/ 6733271 w 7857877"/>
              <a:gd name="connsiteY379" fmla="*/ 3783724 h 6285186"/>
              <a:gd name="connsiteX380" fmla="*/ 6759546 w 7857877"/>
              <a:gd name="connsiteY380" fmla="*/ 3804745 h 6285186"/>
              <a:gd name="connsiteX381" fmla="*/ 6775312 w 7857877"/>
              <a:gd name="connsiteY381" fmla="*/ 3810000 h 6285186"/>
              <a:gd name="connsiteX382" fmla="*/ 6791077 w 7857877"/>
              <a:gd name="connsiteY382" fmla="*/ 3820510 h 6285186"/>
              <a:gd name="connsiteX383" fmla="*/ 6806843 w 7857877"/>
              <a:gd name="connsiteY383" fmla="*/ 3825766 h 6285186"/>
              <a:gd name="connsiteX384" fmla="*/ 6817353 w 7857877"/>
              <a:gd name="connsiteY384" fmla="*/ 3841531 h 6285186"/>
              <a:gd name="connsiteX385" fmla="*/ 6827864 w 7857877"/>
              <a:gd name="connsiteY385" fmla="*/ 3852041 h 6285186"/>
              <a:gd name="connsiteX386" fmla="*/ 6848884 w 7857877"/>
              <a:gd name="connsiteY386" fmla="*/ 3883572 h 6285186"/>
              <a:gd name="connsiteX387" fmla="*/ 6859395 w 7857877"/>
              <a:gd name="connsiteY387" fmla="*/ 3899338 h 6285186"/>
              <a:gd name="connsiteX388" fmla="*/ 6869905 w 7857877"/>
              <a:gd name="connsiteY388" fmla="*/ 3915103 h 6285186"/>
              <a:gd name="connsiteX389" fmla="*/ 6885671 w 7857877"/>
              <a:gd name="connsiteY389" fmla="*/ 3962400 h 6285186"/>
              <a:gd name="connsiteX390" fmla="*/ 6890926 w 7857877"/>
              <a:gd name="connsiteY390" fmla="*/ 3978166 h 6285186"/>
              <a:gd name="connsiteX391" fmla="*/ 6864650 w 7857877"/>
              <a:gd name="connsiteY391" fmla="*/ 3993931 h 6285186"/>
              <a:gd name="connsiteX392" fmla="*/ 6854139 w 7857877"/>
              <a:gd name="connsiteY392" fmla="*/ 3978166 h 6285186"/>
              <a:gd name="connsiteX393" fmla="*/ 6848884 w 7857877"/>
              <a:gd name="connsiteY393" fmla="*/ 3962400 h 6285186"/>
              <a:gd name="connsiteX394" fmla="*/ 6827864 w 7857877"/>
              <a:gd name="connsiteY394" fmla="*/ 3936124 h 6285186"/>
              <a:gd name="connsiteX395" fmla="*/ 6812098 w 7857877"/>
              <a:gd name="connsiteY395" fmla="*/ 3941379 h 6285186"/>
              <a:gd name="connsiteX396" fmla="*/ 6785822 w 7857877"/>
              <a:gd name="connsiteY396" fmla="*/ 3962400 h 6285186"/>
              <a:gd name="connsiteX397" fmla="*/ 6806843 w 7857877"/>
              <a:gd name="connsiteY397" fmla="*/ 3983421 h 6285186"/>
              <a:gd name="connsiteX398" fmla="*/ 6838374 w 7857877"/>
              <a:gd name="connsiteY398" fmla="*/ 4004441 h 6285186"/>
              <a:gd name="connsiteX399" fmla="*/ 6854139 w 7857877"/>
              <a:gd name="connsiteY399" fmla="*/ 4014952 h 6285186"/>
              <a:gd name="connsiteX400" fmla="*/ 6880415 w 7857877"/>
              <a:gd name="connsiteY400" fmla="*/ 4030717 h 6285186"/>
              <a:gd name="connsiteX401" fmla="*/ 6890926 w 7857877"/>
              <a:gd name="connsiteY401" fmla="*/ 4041228 h 6285186"/>
              <a:gd name="connsiteX402" fmla="*/ 6906691 w 7857877"/>
              <a:gd name="connsiteY402" fmla="*/ 4046483 h 6285186"/>
              <a:gd name="connsiteX403" fmla="*/ 6901436 w 7857877"/>
              <a:gd name="connsiteY403" fmla="*/ 4062248 h 6285186"/>
              <a:gd name="connsiteX404" fmla="*/ 6880415 w 7857877"/>
              <a:gd name="connsiteY404" fmla="*/ 4083269 h 6285186"/>
              <a:gd name="connsiteX405" fmla="*/ 6864650 w 7857877"/>
              <a:gd name="connsiteY405" fmla="*/ 4099035 h 6285186"/>
              <a:gd name="connsiteX406" fmla="*/ 6854139 w 7857877"/>
              <a:gd name="connsiteY406" fmla="*/ 4109545 h 6285186"/>
              <a:gd name="connsiteX407" fmla="*/ 6827864 w 7857877"/>
              <a:gd name="connsiteY407" fmla="*/ 4151586 h 6285186"/>
              <a:gd name="connsiteX408" fmla="*/ 6817353 w 7857877"/>
              <a:gd name="connsiteY408" fmla="*/ 4172607 h 6285186"/>
              <a:gd name="connsiteX409" fmla="*/ 6801588 w 7857877"/>
              <a:gd name="connsiteY409" fmla="*/ 4183117 h 6285186"/>
              <a:gd name="connsiteX410" fmla="*/ 6785822 w 7857877"/>
              <a:gd name="connsiteY410" fmla="*/ 4204138 h 6285186"/>
              <a:gd name="connsiteX411" fmla="*/ 6770057 w 7857877"/>
              <a:gd name="connsiteY411" fmla="*/ 4209393 h 6285186"/>
              <a:gd name="connsiteX412" fmla="*/ 6728015 w 7857877"/>
              <a:gd name="connsiteY412" fmla="*/ 4235669 h 6285186"/>
              <a:gd name="connsiteX413" fmla="*/ 6738526 w 7857877"/>
              <a:gd name="connsiteY413" fmla="*/ 4246179 h 6285186"/>
              <a:gd name="connsiteX414" fmla="*/ 6812098 w 7857877"/>
              <a:gd name="connsiteY414" fmla="*/ 4251435 h 6285186"/>
              <a:gd name="connsiteX415" fmla="*/ 6869905 w 7857877"/>
              <a:gd name="connsiteY415" fmla="*/ 4235669 h 6285186"/>
              <a:gd name="connsiteX416" fmla="*/ 6885671 w 7857877"/>
              <a:gd name="connsiteY416" fmla="*/ 4230414 h 6285186"/>
              <a:gd name="connsiteX417" fmla="*/ 6917202 w 7857877"/>
              <a:gd name="connsiteY417" fmla="*/ 4235669 h 6285186"/>
              <a:gd name="connsiteX418" fmla="*/ 6932967 w 7857877"/>
              <a:gd name="connsiteY418" fmla="*/ 4240924 h 6285186"/>
              <a:gd name="connsiteX419" fmla="*/ 6969753 w 7857877"/>
              <a:gd name="connsiteY419" fmla="*/ 4230414 h 6285186"/>
              <a:gd name="connsiteX420" fmla="*/ 6996029 w 7857877"/>
              <a:gd name="connsiteY420" fmla="*/ 4225159 h 6285186"/>
              <a:gd name="connsiteX421" fmla="*/ 7017050 w 7857877"/>
              <a:gd name="connsiteY421" fmla="*/ 4219903 h 6285186"/>
              <a:gd name="connsiteX422" fmla="*/ 7022305 w 7857877"/>
              <a:gd name="connsiteY422" fmla="*/ 4256690 h 6285186"/>
              <a:gd name="connsiteX423" fmla="*/ 6969753 w 7857877"/>
              <a:gd name="connsiteY423" fmla="*/ 4288221 h 6285186"/>
              <a:gd name="connsiteX424" fmla="*/ 6975008 w 7857877"/>
              <a:gd name="connsiteY424" fmla="*/ 4303986 h 6285186"/>
              <a:gd name="connsiteX425" fmla="*/ 6985519 w 7857877"/>
              <a:gd name="connsiteY425" fmla="*/ 4319752 h 6285186"/>
              <a:gd name="connsiteX426" fmla="*/ 6980264 w 7857877"/>
              <a:gd name="connsiteY426" fmla="*/ 4340772 h 6285186"/>
              <a:gd name="connsiteX427" fmla="*/ 6969753 w 7857877"/>
              <a:gd name="connsiteY427" fmla="*/ 4382814 h 6285186"/>
              <a:gd name="connsiteX428" fmla="*/ 6959243 w 7857877"/>
              <a:gd name="connsiteY428" fmla="*/ 4403835 h 6285186"/>
              <a:gd name="connsiteX429" fmla="*/ 6948733 w 7857877"/>
              <a:gd name="connsiteY429" fmla="*/ 4440621 h 6285186"/>
              <a:gd name="connsiteX430" fmla="*/ 6953988 w 7857877"/>
              <a:gd name="connsiteY430" fmla="*/ 4482662 h 6285186"/>
              <a:gd name="connsiteX431" fmla="*/ 6964498 w 7857877"/>
              <a:gd name="connsiteY431" fmla="*/ 4498428 h 6285186"/>
              <a:gd name="connsiteX432" fmla="*/ 6953988 w 7857877"/>
              <a:gd name="connsiteY432" fmla="*/ 4514193 h 6285186"/>
              <a:gd name="connsiteX433" fmla="*/ 6932967 w 7857877"/>
              <a:gd name="connsiteY433" fmla="*/ 4535214 h 6285186"/>
              <a:gd name="connsiteX434" fmla="*/ 6927712 w 7857877"/>
              <a:gd name="connsiteY434" fmla="*/ 4572000 h 6285186"/>
              <a:gd name="connsiteX435" fmla="*/ 6917202 w 7857877"/>
              <a:gd name="connsiteY435" fmla="*/ 4587766 h 6285186"/>
              <a:gd name="connsiteX436" fmla="*/ 6901436 w 7857877"/>
              <a:gd name="connsiteY436" fmla="*/ 4577255 h 6285186"/>
              <a:gd name="connsiteX437" fmla="*/ 6890926 w 7857877"/>
              <a:gd name="connsiteY437" fmla="*/ 4614041 h 6285186"/>
              <a:gd name="connsiteX438" fmla="*/ 6885671 w 7857877"/>
              <a:gd name="connsiteY438" fmla="*/ 4635062 h 6285186"/>
              <a:gd name="connsiteX439" fmla="*/ 6880415 w 7857877"/>
              <a:gd name="connsiteY439" fmla="*/ 4650828 h 6285186"/>
              <a:gd name="connsiteX440" fmla="*/ 6869905 w 7857877"/>
              <a:gd name="connsiteY440" fmla="*/ 4692869 h 6285186"/>
              <a:gd name="connsiteX441" fmla="*/ 6859395 w 7857877"/>
              <a:gd name="connsiteY441" fmla="*/ 4729655 h 6285186"/>
              <a:gd name="connsiteX442" fmla="*/ 6848884 w 7857877"/>
              <a:gd name="connsiteY442" fmla="*/ 4745421 h 6285186"/>
              <a:gd name="connsiteX443" fmla="*/ 6838374 w 7857877"/>
              <a:gd name="connsiteY443" fmla="*/ 4776952 h 6285186"/>
              <a:gd name="connsiteX444" fmla="*/ 6827864 w 7857877"/>
              <a:gd name="connsiteY444" fmla="*/ 4813738 h 6285186"/>
              <a:gd name="connsiteX445" fmla="*/ 6822608 w 7857877"/>
              <a:gd name="connsiteY445" fmla="*/ 4855779 h 6285186"/>
              <a:gd name="connsiteX446" fmla="*/ 6812098 w 7857877"/>
              <a:gd name="connsiteY446" fmla="*/ 4887310 h 6285186"/>
              <a:gd name="connsiteX447" fmla="*/ 6796333 w 7857877"/>
              <a:gd name="connsiteY447" fmla="*/ 4918841 h 6285186"/>
              <a:gd name="connsiteX448" fmla="*/ 6785822 w 7857877"/>
              <a:gd name="connsiteY448" fmla="*/ 4929352 h 6285186"/>
              <a:gd name="connsiteX449" fmla="*/ 6759546 w 7857877"/>
              <a:gd name="connsiteY449" fmla="*/ 4955628 h 6285186"/>
              <a:gd name="connsiteX450" fmla="*/ 6749036 w 7857877"/>
              <a:gd name="connsiteY450" fmla="*/ 4971393 h 6285186"/>
              <a:gd name="connsiteX451" fmla="*/ 6743781 w 7857877"/>
              <a:gd name="connsiteY451" fmla="*/ 4987159 h 6285186"/>
              <a:gd name="connsiteX452" fmla="*/ 6733271 w 7857877"/>
              <a:gd name="connsiteY452" fmla="*/ 5055476 h 6285186"/>
              <a:gd name="connsiteX453" fmla="*/ 6728015 w 7857877"/>
              <a:gd name="connsiteY453" fmla="*/ 5108028 h 6285186"/>
              <a:gd name="connsiteX454" fmla="*/ 6722760 w 7857877"/>
              <a:gd name="connsiteY454" fmla="*/ 5134303 h 6285186"/>
              <a:gd name="connsiteX455" fmla="*/ 6701739 w 7857877"/>
              <a:gd name="connsiteY455" fmla="*/ 5165835 h 6285186"/>
              <a:gd name="connsiteX456" fmla="*/ 6691229 w 7857877"/>
              <a:gd name="connsiteY456" fmla="*/ 5186855 h 6285186"/>
              <a:gd name="connsiteX457" fmla="*/ 6670208 w 7857877"/>
              <a:gd name="connsiteY457" fmla="*/ 5207876 h 6285186"/>
              <a:gd name="connsiteX458" fmla="*/ 6664953 w 7857877"/>
              <a:gd name="connsiteY458" fmla="*/ 5223641 h 6285186"/>
              <a:gd name="connsiteX459" fmla="*/ 6649188 w 7857877"/>
              <a:gd name="connsiteY459" fmla="*/ 5260428 h 6285186"/>
              <a:gd name="connsiteX460" fmla="*/ 6638677 w 7857877"/>
              <a:gd name="connsiteY460" fmla="*/ 5307724 h 6285186"/>
              <a:gd name="connsiteX461" fmla="*/ 6633422 w 7857877"/>
              <a:gd name="connsiteY461" fmla="*/ 5323490 h 6285186"/>
              <a:gd name="connsiteX462" fmla="*/ 6628167 w 7857877"/>
              <a:gd name="connsiteY462" fmla="*/ 5344510 h 6285186"/>
              <a:gd name="connsiteX463" fmla="*/ 6586126 w 7857877"/>
              <a:gd name="connsiteY463" fmla="*/ 5391807 h 6285186"/>
              <a:gd name="connsiteX464" fmla="*/ 6570360 w 7857877"/>
              <a:gd name="connsiteY464" fmla="*/ 5402317 h 6285186"/>
              <a:gd name="connsiteX465" fmla="*/ 6559850 w 7857877"/>
              <a:gd name="connsiteY465" fmla="*/ 5412828 h 6285186"/>
              <a:gd name="connsiteX466" fmla="*/ 6517808 w 7857877"/>
              <a:gd name="connsiteY466" fmla="*/ 5428593 h 6285186"/>
              <a:gd name="connsiteX467" fmla="*/ 6475767 w 7857877"/>
              <a:gd name="connsiteY467" fmla="*/ 5449614 h 6285186"/>
              <a:gd name="connsiteX468" fmla="*/ 6460002 w 7857877"/>
              <a:gd name="connsiteY468" fmla="*/ 5460124 h 6285186"/>
              <a:gd name="connsiteX469" fmla="*/ 6449491 w 7857877"/>
              <a:gd name="connsiteY469" fmla="*/ 5475890 h 6285186"/>
              <a:gd name="connsiteX470" fmla="*/ 6433726 w 7857877"/>
              <a:gd name="connsiteY470" fmla="*/ 5491655 h 6285186"/>
              <a:gd name="connsiteX471" fmla="*/ 6423215 w 7857877"/>
              <a:gd name="connsiteY471" fmla="*/ 5517931 h 6285186"/>
              <a:gd name="connsiteX472" fmla="*/ 6412705 w 7857877"/>
              <a:gd name="connsiteY472" fmla="*/ 5533697 h 6285186"/>
              <a:gd name="connsiteX473" fmla="*/ 6381174 w 7857877"/>
              <a:gd name="connsiteY473" fmla="*/ 5596759 h 6285186"/>
              <a:gd name="connsiteX474" fmla="*/ 6349643 w 7857877"/>
              <a:gd name="connsiteY474" fmla="*/ 5612524 h 6285186"/>
              <a:gd name="connsiteX475" fmla="*/ 6291836 w 7857877"/>
              <a:gd name="connsiteY475" fmla="*/ 5638800 h 6285186"/>
              <a:gd name="connsiteX476" fmla="*/ 6239284 w 7857877"/>
              <a:gd name="connsiteY476" fmla="*/ 5654566 h 6285186"/>
              <a:gd name="connsiteX477" fmla="*/ 6223519 w 7857877"/>
              <a:gd name="connsiteY477" fmla="*/ 5665076 h 6285186"/>
              <a:gd name="connsiteX478" fmla="*/ 6191988 w 7857877"/>
              <a:gd name="connsiteY478" fmla="*/ 5675586 h 6285186"/>
              <a:gd name="connsiteX479" fmla="*/ 6149946 w 7857877"/>
              <a:gd name="connsiteY479" fmla="*/ 5707117 h 6285186"/>
              <a:gd name="connsiteX480" fmla="*/ 6071119 w 7857877"/>
              <a:gd name="connsiteY480" fmla="*/ 5754414 h 6285186"/>
              <a:gd name="connsiteX481" fmla="*/ 6034333 w 7857877"/>
              <a:gd name="connsiteY481" fmla="*/ 5764924 h 6285186"/>
              <a:gd name="connsiteX482" fmla="*/ 6002802 w 7857877"/>
              <a:gd name="connsiteY482" fmla="*/ 5775435 h 6285186"/>
              <a:gd name="connsiteX483" fmla="*/ 5987036 w 7857877"/>
              <a:gd name="connsiteY483" fmla="*/ 5780690 h 6285186"/>
              <a:gd name="connsiteX484" fmla="*/ 5955505 w 7857877"/>
              <a:gd name="connsiteY484" fmla="*/ 5796455 h 6285186"/>
              <a:gd name="connsiteX485" fmla="*/ 5950250 w 7857877"/>
              <a:gd name="connsiteY485" fmla="*/ 5780690 h 6285186"/>
              <a:gd name="connsiteX486" fmla="*/ 5934484 w 7857877"/>
              <a:gd name="connsiteY486" fmla="*/ 5775435 h 6285186"/>
              <a:gd name="connsiteX487" fmla="*/ 5908208 w 7857877"/>
              <a:gd name="connsiteY487" fmla="*/ 5754414 h 6285186"/>
              <a:gd name="connsiteX488" fmla="*/ 5897698 w 7857877"/>
              <a:gd name="connsiteY488" fmla="*/ 5743903 h 6285186"/>
              <a:gd name="connsiteX489" fmla="*/ 5866167 w 7857877"/>
              <a:gd name="connsiteY489" fmla="*/ 5733393 h 6285186"/>
              <a:gd name="connsiteX490" fmla="*/ 5824126 w 7857877"/>
              <a:gd name="connsiteY490" fmla="*/ 5770179 h 6285186"/>
              <a:gd name="connsiteX491" fmla="*/ 5787339 w 7857877"/>
              <a:gd name="connsiteY491" fmla="*/ 5822731 h 6285186"/>
              <a:gd name="connsiteX492" fmla="*/ 5771574 w 7857877"/>
              <a:gd name="connsiteY492" fmla="*/ 5827986 h 6285186"/>
              <a:gd name="connsiteX493" fmla="*/ 5734788 w 7857877"/>
              <a:gd name="connsiteY493" fmla="*/ 5859517 h 6285186"/>
              <a:gd name="connsiteX494" fmla="*/ 5713767 w 7857877"/>
              <a:gd name="connsiteY494" fmla="*/ 5864772 h 6285186"/>
              <a:gd name="connsiteX495" fmla="*/ 5682236 w 7857877"/>
              <a:gd name="connsiteY495" fmla="*/ 5885793 h 6285186"/>
              <a:gd name="connsiteX496" fmla="*/ 5650705 w 7857877"/>
              <a:gd name="connsiteY496" fmla="*/ 5906814 h 6285186"/>
              <a:gd name="connsiteX497" fmla="*/ 5603408 w 7857877"/>
              <a:gd name="connsiteY497" fmla="*/ 5922579 h 6285186"/>
              <a:gd name="connsiteX498" fmla="*/ 5587643 w 7857877"/>
              <a:gd name="connsiteY498" fmla="*/ 5933090 h 6285186"/>
              <a:gd name="connsiteX499" fmla="*/ 5566622 w 7857877"/>
              <a:gd name="connsiteY499" fmla="*/ 5943600 h 6285186"/>
              <a:gd name="connsiteX500" fmla="*/ 5535091 w 7857877"/>
              <a:gd name="connsiteY500" fmla="*/ 5975131 h 6285186"/>
              <a:gd name="connsiteX501" fmla="*/ 5519326 w 7857877"/>
              <a:gd name="connsiteY501" fmla="*/ 5990897 h 6285186"/>
              <a:gd name="connsiteX502" fmla="*/ 5503560 w 7857877"/>
              <a:gd name="connsiteY502" fmla="*/ 5996152 h 6285186"/>
              <a:gd name="connsiteX503" fmla="*/ 5487795 w 7857877"/>
              <a:gd name="connsiteY503" fmla="*/ 6011917 h 6285186"/>
              <a:gd name="connsiteX504" fmla="*/ 5456264 w 7857877"/>
              <a:gd name="connsiteY504" fmla="*/ 6032938 h 6285186"/>
              <a:gd name="connsiteX505" fmla="*/ 5429988 w 7857877"/>
              <a:gd name="connsiteY505" fmla="*/ 6048703 h 6285186"/>
              <a:gd name="connsiteX506" fmla="*/ 5398457 w 7857877"/>
              <a:gd name="connsiteY506" fmla="*/ 6069724 h 6285186"/>
              <a:gd name="connsiteX507" fmla="*/ 5361671 w 7857877"/>
              <a:gd name="connsiteY507" fmla="*/ 6096000 h 6285186"/>
              <a:gd name="connsiteX508" fmla="*/ 5340650 w 7857877"/>
              <a:gd name="connsiteY508" fmla="*/ 6127531 h 6285186"/>
              <a:gd name="connsiteX509" fmla="*/ 5330139 w 7857877"/>
              <a:gd name="connsiteY509" fmla="*/ 6174828 h 6285186"/>
              <a:gd name="connsiteX510" fmla="*/ 5324884 w 7857877"/>
              <a:gd name="connsiteY510" fmla="*/ 6206359 h 6285186"/>
              <a:gd name="connsiteX511" fmla="*/ 5319629 w 7857877"/>
              <a:gd name="connsiteY511" fmla="*/ 6232635 h 6285186"/>
              <a:gd name="connsiteX512" fmla="*/ 5314374 w 7857877"/>
              <a:gd name="connsiteY512" fmla="*/ 6274676 h 6285186"/>
              <a:gd name="connsiteX513" fmla="*/ 5282843 w 7857877"/>
              <a:gd name="connsiteY513" fmla="*/ 6285186 h 6285186"/>
              <a:gd name="connsiteX514" fmla="*/ 5251312 w 7857877"/>
              <a:gd name="connsiteY514" fmla="*/ 6274676 h 6285186"/>
              <a:gd name="connsiteX515" fmla="*/ 5235546 w 7857877"/>
              <a:gd name="connsiteY515" fmla="*/ 6258910 h 6285186"/>
              <a:gd name="connsiteX516" fmla="*/ 5214526 w 7857877"/>
              <a:gd name="connsiteY516" fmla="*/ 6227379 h 6285186"/>
              <a:gd name="connsiteX517" fmla="*/ 5204015 w 7857877"/>
              <a:gd name="connsiteY517" fmla="*/ 6201103 h 6285186"/>
              <a:gd name="connsiteX518" fmla="*/ 5182995 w 7857877"/>
              <a:gd name="connsiteY518" fmla="*/ 6153807 h 6285186"/>
              <a:gd name="connsiteX519" fmla="*/ 5198760 w 7857877"/>
              <a:gd name="connsiteY519" fmla="*/ 6090745 h 6285186"/>
              <a:gd name="connsiteX520" fmla="*/ 5209271 w 7857877"/>
              <a:gd name="connsiteY520" fmla="*/ 6080235 h 6285186"/>
              <a:gd name="connsiteX521" fmla="*/ 5214526 w 7857877"/>
              <a:gd name="connsiteY521" fmla="*/ 6064469 h 6285186"/>
              <a:gd name="connsiteX522" fmla="*/ 5209271 w 7857877"/>
              <a:gd name="connsiteY522" fmla="*/ 6048703 h 6285186"/>
              <a:gd name="connsiteX523" fmla="*/ 5193505 w 7857877"/>
              <a:gd name="connsiteY523" fmla="*/ 6043448 h 6285186"/>
              <a:gd name="connsiteX524" fmla="*/ 5156719 w 7857877"/>
              <a:gd name="connsiteY524" fmla="*/ 6038193 h 6285186"/>
              <a:gd name="connsiteX525" fmla="*/ 5088402 w 7857877"/>
              <a:gd name="connsiteY525" fmla="*/ 6027683 h 6285186"/>
              <a:gd name="connsiteX526" fmla="*/ 5067381 w 7857877"/>
              <a:gd name="connsiteY526" fmla="*/ 6032938 h 6285186"/>
              <a:gd name="connsiteX527" fmla="*/ 5025339 w 7857877"/>
              <a:gd name="connsiteY527" fmla="*/ 6001407 h 6285186"/>
              <a:gd name="connsiteX528" fmla="*/ 5014829 w 7857877"/>
              <a:gd name="connsiteY528" fmla="*/ 5985641 h 6285186"/>
              <a:gd name="connsiteX529" fmla="*/ 4999064 w 7857877"/>
              <a:gd name="connsiteY529" fmla="*/ 5980386 h 6285186"/>
              <a:gd name="connsiteX530" fmla="*/ 4983298 w 7857877"/>
              <a:gd name="connsiteY530" fmla="*/ 5985641 h 6285186"/>
              <a:gd name="connsiteX531" fmla="*/ 4951767 w 7857877"/>
              <a:gd name="connsiteY531" fmla="*/ 6011917 h 6285186"/>
              <a:gd name="connsiteX532" fmla="*/ 4920236 w 7857877"/>
              <a:gd name="connsiteY532" fmla="*/ 6022428 h 6285186"/>
              <a:gd name="connsiteX533" fmla="*/ 4904471 w 7857877"/>
              <a:gd name="connsiteY533" fmla="*/ 6027683 h 6285186"/>
              <a:gd name="connsiteX534" fmla="*/ 4836153 w 7857877"/>
              <a:gd name="connsiteY534" fmla="*/ 6017172 h 6285186"/>
              <a:gd name="connsiteX535" fmla="*/ 4804622 w 7857877"/>
              <a:gd name="connsiteY535" fmla="*/ 5996152 h 6285186"/>
              <a:gd name="connsiteX536" fmla="*/ 4773091 w 7857877"/>
              <a:gd name="connsiteY536" fmla="*/ 5975131 h 6285186"/>
              <a:gd name="connsiteX537" fmla="*/ 4741560 w 7857877"/>
              <a:gd name="connsiteY537" fmla="*/ 5933090 h 6285186"/>
              <a:gd name="connsiteX538" fmla="*/ 4694264 w 7857877"/>
              <a:gd name="connsiteY538" fmla="*/ 5880538 h 6285186"/>
              <a:gd name="connsiteX539" fmla="*/ 4683753 w 7857877"/>
              <a:gd name="connsiteY539" fmla="*/ 5859517 h 6285186"/>
              <a:gd name="connsiteX540" fmla="*/ 4678498 w 7857877"/>
              <a:gd name="connsiteY540" fmla="*/ 5838497 h 6285186"/>
              <a:gd name="connsiteX541" fmla="*/ 4689008 w 7857877"/>
              <a:gd name="connsiteY541" fmla="*/ 5827986 h 6285186"/>
              <a:gd name="connsiteX542" fmla="*/ 4673243 w 7857877"/>
              <a:gd name="connsiteY542" fmla="*/ 5822731 h 6285186"/>
              <a:gd name="connsiteX543" fmla="*/ 4625946 w 7857877"/>
              <a:gd name="connsiteY543" fmla="*/ 5812221 h 6285186"/>
              <a:gd name="connsiteX544" fmla="*/ 4610181 w 7857877"/>
              <a:gd name="connsiteY544" fmla="*/ 5801710 h 6285186"/>
              <a:gd name="connsiteX545" fmla="*/ 4594415 w 7857877"/>
              <a:gd name="connsiteY545" fmla="*/ 5796455 h 6285186"/>
              <a:gd name="connsiteX546" fmla="*/ 4552374 w 7857877"/>
              <a:gd name="connsiteY546" fmla="*/ 5785945 h 6285186"/>
              <a:gd name="connsiteX547" fmla="*/ 4510333 w 7857877"/>
              <a:gd name="connsiteY547" fmla="*/ 5775435 h 6285186"/>
              <a:gd name="connsiteX548" fmla="*/ 4494567 w 7857877"/>
              <a:gd name="connsiteY548" fmla="*/ 5770179 h 6285186"/>
              <a:gd name="connsiteX549" fmla="*/ 4452526 w 7857877"/>
              <a:gd name="connsiteY549" fmla="*/ 5759669 h 6285186"/>
              <a:gd name="connsiteX550" fmla="*/ 4415739 w 7857877"/>
              <a:gd name="connsiteY550" fmla="*/ 5743903 h 6285186"/>
              <a:gd name="connsiteX551" fmla="*/ 4399974 w 7857877"/>
              <a:gd name="connsiteY551" fmla="*/ 5754414 h 6285186"/>
              <a:gd name="connsiteX552" fmla="*/ 4378953 w 7857877"/>
              <a:gd name="connsiteY552" fmla="*/ 5775435 h 6285186"/>
              <a:gd name="connsiteX553" fmla="*/ 4357933 w 7857877"/>
              <a:gd name="connsiteY553" fmla="*/ 5806966 h 6285186"/>
              <a:gd name="connsiteX554" fmla="*/ 4347422 w 7857877"/>
              <a:gd name="connsiteY554" fmla="*/ 5817476 h 6285186"/>
              <a:gd name="connsiteX555" fmla="*/ 4336912 w 7857877"/>
              <a:gd name="connsiteY555" fmla="*/ 5833241 h 6285186"/>
              <a:gd name="connsiteX556" fmla="*/ 4305381 w 7857877"/>
              <a:gd name="connsiteY556" fmla="*/ 5843752 h 6285186"/>
              <a:gd name="connsiteX557" fmla="*/ 4263339 w 7857877"/>
              <a:gd name="connsiteY557" fmla="*/ 5838497 h 6285186"/>
              <a:gd name="connsiteX558" fmla="*/ 4247574 w 7857877"/>
              <a:gd name="connsiteY558" fmla="*/ 5833241 h 6285186"/>
              <a:gd name="connsiteX559" fmla="*/ 4226553 w 7857877"/>
              <a:gd name="connsiteY559" fmla="*/ 5827986 h 6285186"/>
              <a:gd name="connsiteX560" fmla="*/ 4205533 w 7857877"/>
              <a:gd name="connsiteY560" fmla="*/ 5838497 h 6285186"/>
              <a:gd name="connsiteX561" fmla="*/ 4189767 w 7857877"/>
              <a:gd name="connsiteY561" fmla="*/ 5849007 h 6285186"/>
              <a:gd name="connsiteX562" fmla="*/ 4174002 w 7857877"/>
              <a:gd name="connsiteY562" fmla="*/ 5854262 h 6285186"/>
              <a:gd name="connsiteX563" fmla="*/ 4152981 w 7857877"/>
              <a:gd name="connsiteY563" fmla="*/ 5864772 h 6285186"/>
              <a:gd name="connsiteX564" fmla="*/ 4110939 w 7857877"/>
              <a:gd name="connsiteY564" fmla="*/ 5854262 h 6285186"/>
              <a:gd name="connsiteX565" fmla="*/ 4074153 w 7857877"/>
              <a:gd name="connsiteY565" fmla="*/ 5859517 h 6285186"/>
              <a:gd name="connsiteX566" fmla="*/ 3979560 w 7857877"/>
              <a:gd name="connsiteY566" fmla="*/ 5864772 h 6285186"/>
              <a:gd name="connsiteX567" fmla="*/ 3963795 w 7857877"/>
              <a:gd name="connsiteY567" fmla="*/ 5870028 h 6285186"/>
              <a:gd name="connsiteX568" fmla="*/ 3927008 w 7857877"/>
              <a:gd name="connsiteY568" fmla="*/ 5880538 h 6285186"/>
              <a:gd name="connsiteX569" fmla="*/ 3895477 w 7857877"/>
              <a:gd name="connsiteY569" fmla="*/ 5922579 h 6285186"/>
              <a:gd name="connsiteX570" fmla="*/ 3890222 w 7857877"/>
              <a:gd name="connsiteY570" fmla="*/ 5980386 h 6285186"/>
              <a:gd name="connsiteX571" fmla="*/ 3890222 w 7857877"/>
              <a:gd name="connsiteY571" fmla="*/ 6117021 h 6285186"/>
              <a:gd name="connsiteX572" fmla="*/ 3884967 w 7857877"/>
              <a:gd name="connsiteY572" fmla="*/ 6132786 h 6285186"/>
              <a:gd name="connsiteX573" fmla="*/ 3869202 w 7857877"/>
              <a:gd name="connsiteY573" fmla="*/ 6143297 h 6285186"/>
              <a:gd name="connsiteX574" fmla="*/ 3837671 w 7857877"/>
              <a:gd name="connsiteY574" fmla="*/ 6127531 h 6285186"/>
              <a:gd name="connsiteX575" fmla="*/ 3811395 w 7857877"/>
              <a:gd name="connsiteY575" fmla="*/ 6106510 h 6285186"/>
              <a:gd name="connsiteX576" fmla="*/ 3779864 w 7857877"/>
              <a:gd name="connsiteY576" fmla="*/ 6096000 h 6285186"/>
              <a:gd name="connsiteX577" fmla="*/ 3743077 w 7857877"/>
              <a:gd name="connsiteY577" fmla="*/ 6074979 h 6285186"/>
              <a:gd name="connsiteX578" fmla="*/ 3680015 w 7857877"/>
              <a:gd name="connsiteY578" fmla="*/ 6085490 h 6285186"/>
              <a:gd name="connsiteX579" fmla="*/ 3648484 w 7857877"/>
              <a:gd name="connsiteY579" fmla="*/ 6090745 h 6285186"/>
              <a:gd name="connsiteX580" fmla="*/ 3616953 w 7857877"/>
              <a:gd name="connsiteY580" fmla="*/ 6074979 h 6285186"/>
              <a:gd name="connsiteX581" fmla="*/ 3574912 w 7857877"/>
              <a:gd name="connsiteY581" fmla="*/ 6053959 h 6285186"/>
              <a:gd name="connsiteX582" fmla="*/ 3569657 w 7857877"/>
              <a:gd name="connsiteY582" fmla="*/ 6032938 h 6285186"/>
              <a:gd name="connsiteX583" fmla="*/ 3574912 w 7857877"/>
              <a:gd name="connsiteY583" fmla="*/ 6006662 h 6285186"/>
              <a:gd name="connsiteX584" fmla="*/ 3553891 w 7857877"/>
              <a:gd name="connsiteY584" fmla="*/ 5990897 h 6285186"/>
              <a:gd name="connsiteX585" fmla="*/ 3480319 w 7857877"/>
              <a:gd name="connsiteY585" fmla="*/ 5969876 h 6285186"/>
              <a:gd name="connsiteX586" fmla="*/ 3464553 w 7857877"/>
              <a:gd name="connsiteY586" fmla="*/ 5959366 h 6285186"/>
              <a:gd name="connsiteX587" fmla="*/ 3438277 w 7857877"/>
              <a:gd name="connsiteY587" fmla="*/ 5933090 h 6285186"/>
              <a:gd name="connsiteX588" fmla="*/ 3433022 w 7857877"/>
              <a:gd name="connsiteY588" fmla="*/ 5917324 h 6285186"/>
              <a:gd name="connsiteX589" fmla="*/ 3454043 w 7857877"/>
              <a:gd name="connsiteY589" fmla="*/ 5859517 h 6285186"/>
              <a:gd name="connsiteX590" fmla="*/ 3459298 w 7857877"/>
              <a:gd name="connsiteY590" fmla="*/ 5843752 h 6285186"/>
              <a:gd name="connsiteX591" fmla="*/ 3469808 w 7857877"/>
              <a:gd name="connsiteY591" fmla="*/ 5833241 h 6285186"/>
              <a:gd name="connsiteX592" fmla="*/ 3464553 w 7857877"/>
              <a:gd name="connsiteY592" fmla="*/ 5817476 h 6285186"/>
              <a:gd name="connsiteX593" fmla="*/ 3443533 w 7857877"/>
              <a:gd name="connsiteY593" fmla="*/ 5785945 h 6285186"/>
              <a:gd name="connsiteX594" fmla="*/ 3412002 w 7857877"/>
              <a:gd name="connsiteY594" fmla="*/ 5749159 h 6285186"/>
              <a:gd name="connsiteX595" fmla="*/ 3401491 w 7857877"/>
              <a:gd name="connsiteY595" fmla="*/ 5686097 h 6285186"/>
              <a:gd name="connsiteX596" fmla="*/ 3390981 w 7857877"/>
              <a:gd name="connsiteY596" fmla="*/ 5654566 h 6285186"/>
              <a:gd name="connsiteX597" fmla="*/ 3380471 w 7857877"/>
              <a:gd name="connsiteY597" fmla="*/ 5644055 h 6285186"/>
              <a:gd name="connsiteX598" fmla="*/ 3375215 w 7857877"/>
              <a:gd name="connsiteY598" fmla="*/ 5628290 h 6285186"/>
              <a:gd name="connsiteX599" fmla="*/ 3385726 w 7857877"/>
              <a:gd name="connsiteY599" fmla="*/ 5617779 h 6285186"/>
              <a:gd name="connsiteX600" fmla="*/ 3348939 w 7857877"/>
              <a:gd name="connsiteY600" fmla="*/ 5623035 h 6285186"/>
              <a:gd name="connsiteX601" fmla="*/ 3291133 w 7857877"/>
              <a:gd name="connsiteY601" fmla="*/ 5628290 h 6285186"/>
              <a:gd name="connsiteX602" fmla="*/ 3254346 w 7857877"/>
              <a:gd name="connsiteY602" fmla="*/ 5623035 h 6285186"/>
              <a:gd name="connsiteX603" fmla="*/ 3233326 w 7857877"/>
              <a:gd name="connsiteY603" fmla="*/ 5633545 h 6285186"/>
              <a:gd name="connsiteX604" fmla="*/ 3207050 w 7857877"/>
              <a:gd name="connsiteY604" fmla="*/ 5617779 h 6285186"/>
              <a:gd name="connsiteX605" fmla="*/ 3180774 w 7857877"/>
              <a:gd name="connsiteY605" fmla="*/ 5580993 h 6285186"/>
              <a:gd name="connsiteX606" fmla="*/ 3175519 w 7857877"/>
              <a:gd name="connsiteY606" fmla="*/ 5533697 h 6285186"/>
              <a:gd name="connsiteX607" fmla="*/ 3175519 w 7857877"/>
              <a:gd name="connsiteY607" fmla="*/ 5465379 h 6285186"/>
              <a:gd name="connsiteX608" fmla="*/ 3180774 w 7857877"/>
              <a:gd name="connsiteY608" fmla="*/ 5449614 h 6285186"/>
              <a:gd name="connsiteX609" fmla="*/ 3191284 w 7857877"/>
              <a:gd name="connsiteY609" fmla="*/ 5439103 h 6285186"/>
              <a:gd name="connsiteX610" fmla="*/ 3196539 w 7857877"/>
              <a:gd name="connsiteY610" fmla="*/ 5423338 h 6285186"/>
              <a:gd name="connsiteX611" fmla="*/ 3207050 w 7857877"/>
              <a:gd name="connsiteY611" fmla="*/ 5412828 h 6285186"/>
              <a:gd name="connsiteX612" fmla="*/ 3222815 w 7857877"/>
              <a:gd name="connsiteY612" fmla="*/ 5391807 h 6285186"/>
              <a:gd name="connsiteX613" fmla="*/ 3233326 w 7857877"/>
              <a:gd name="connsiteY613" fmla="*/ 5370786 h 6285186"/>
              <a:gd name="connsiteX614" fmla="*/ 3249091 w 7857877"/>
              <a:gd name="connsiteY614" fmla="*/ 5365531 h 6285186"/>
              <a:gd name="connsiteX615" fmla="*/ 3280622 w 7857877"/>
              <a:gd name="connsiteY615" fmla="*/ 5360276 h 6285186"/>
              <a:gd name="connsiteX616" fmla="*/ 3327919 w 7857877"/>
              <a:gd name="connsiteY616" fmla="*/ 5339255 h 6285186"/>
              <a:gd name="connsiteX617" fmla="*/ 3380471 w 7857877"/>
              <a:gd name="connsiteY617" fmla="*/ 5281448 h 6285186"/>
              <a:gd name="connsiteX618" fmla="*/ 3396236 w 7857877"/>
              <a:gd name="connsiteY618" fmla="*/ 5223641 h 6285186"/>
              <a:gd name="connsiteX619" fmla="*/ 3385726 w 7857877"/>
              <a:gd name="connsiteY619" fmla="*/ 5171090 h 6285186"/>
              <a:gd name="connsiteX620" fmla="*/ 3380471 w 7857877"/>
              <a:gd name="connsiteY620" fmla="*/ 4997669 h 6285186"/>
              <a:gd name="connsiteX621" fmla="*/ 3375215 w 7857877"/>
              <a:gd name="connsiteY621" fmla="*/ 4971393 h 6285186"/>
              <a:gd name="connsiteX622" fmla="*/ 3359450 w 7857877"/>
              <a:gd name="connsiteY622" fmla="*/ 4945117 h 6285186"/>
              <a:gd name="connsiteX623" fmla="*/ 3338429 w 7857877"/>
              <a:gd name="connsiteY623" fmla="*/ 4939862 h 6285186"/>
              <a:gd name="connsiteX624" fmla="*/ 3322664 w 7857877"/>
              <a:gd name="connsiteY624" fmla="*/ 4929352 h 6285186"/>
              <a:gd name="connsiteX625" fmla="*/ 3306898 w 7857877"/>
              <a:gd name="connsiteY625" fmla="*/ 4924097 h 6285186"/>
              <a:gd name="connsiteX626" fmla="*/ 3296388 w 7857877"/>
              <a:gd name="connsiteY626" fmla="*/ 4892566 h 6285186"/>
              <a:gd name="connsiteX627" fmla="*/ 3291133 w 7857877"/>
              <a:gd name="connsiteY627" fmla="*/ 4866290 h 6285186"/>
              <a:gd name="connsiteX628" fmla="*/ 3285877 w 7857877"/>
              <a:gd name="connsiteY628" fmla="*/ 4834759 h 6285186"/>
              <a:gd name="connsiteX629" fmla="*/ 3275367 w 7857877"/>
              <a:gd name="connsiteY629" fmla="*/ 4813738 h 6285186"/>
              <a:gd name="connsiteX630" fmla="*/ 3254346 w 7857877"/>
              <a:gd name="connsiteY630" fmla="*/ 4787462 h 6285186"/>
              <a:gd name="connsiteX631" fmla="*/ 3238581 w 7857877"/>
              <a:gd name="connsiteY631" fmla="*/ 4782207 h 6285186"/>
              <a:gd name="connsiteX632" fmla="*/ 3212305 w 7857877"/>
              <a:gd name="connsiteY632" fmla="*/ 4808483 h 6285186"/>
              <a:gd name="connsiteX633" fmla="*/ 3196539 w 7857877"/>
              <a:gd name="connsiteY633" fmla="*/ 4855779 h 6285186"/>
              <a:gd name="connsiteX634" fmla="*/ 3191284 w 7857877"/>
              <a:gd name="connsiteY634" fmla="*/ 4871545 h 6285186"/>
              <a:gd name="connsiteX635" fmla="*/ 3175519 w 7857877"/>
              <a:gd name="connsiteY635" fmla="*/ 4908331 h 6285186"/>
              <a:gd name="connsiteX636" fmla="*/ 3159753 w 7857877"/>
              <a:gd name="connsiteY636" fmla="*/ 4913586 h 6285186"/>
              <a:gd name="connsiteX637" fmla="*/ 3112457 w 7857877"/>
              <a:gd name="connsiteY637" fmla="*/ 4903076 h 6285186"/>
              <a:gd name="connsiteX638" fmla="*/ 3096691 w 7857877"/>
              <a:gd name="connsiteY638" fmla="*/ 4892566 h 6285186"/>
              <a:gd name="connsiteX639" fmla="*/ 3080926 w 7857877"/>
              <a:gd name="connsiteY639" fmla="*/ 4887310 h 6285186"/>
              <a:gd name="connsiteX640" fmla="*/ 3059905 w 7857877"/>
              <a:gd name="connsiteY640" fmla="*/ 4876800 h 6285186"/>
              <a:gd name="connsiteX641" fmla="*/ 3023119 w 7857877"/>
              <a:gd name="connsiteY641" fmla="*/ 4866290 h 6285186"/>
              <a:gd name="connsiteX642" fmla="*/ 2996843 w 7857877"/>
              <a:gd name="connsiteY642" fmla="*/ 4850524 h 6285186"/>
              <a:gd name="connsiteX643" fmla="*/ 2975822 w 7857877"/>
              <a:gd name="connsiteY643" fmla="*/ 4834759 h 6285186"/>
              <a:gd name="connsiteX644" fmla="*/ 2960057 w 7857877"/>
              <a:gd name="connsiteY644" fmla="*/ 4829503 h 6285186"/>
              <a:gd name="connsiteX645" fmla="*/ 2944291 w 7857877"/>
              <a:gd name="connsiteY645" fmla="*/ 4818993 h 6285186"/>
              <a:gd name="connsiteX646" fmla="*/ 2907505 w 7857877"/>
              <a:gd name="connsiteY646" fmla="*/ 4824248 h 6285186"/>
              <a:gd name="connsiteX647" fmla="*/ 2886484 w 7857877"/>
              <a:gd name="connsiteY647" fmla="*/ 4834759 h 6285186"/>
              <a:gd name="connsiteX648" fmla="*/ 2833933 w 7857877"/>
              <a:gd name="connsiteY648" fmla="*/ 4845269 h 6285186"/>
              <a:gd name="connsiteX649" fmla="*/ 2791891 w 7857877"/>
              <a:gd name="connsiteY649" fmla="*/ 4855779 h 6285186"/>
              <a:gd name="connsiteX650" fmla="*/ 2765615 w 7857877"/>
              <a:gd name="connsiteY650" fmla="*/ 4876800 h 6285186"/>
              <a:gd name="connsiteX651" fmla="*/ 2718319 w 7857877"/>
              <a:gd name="connsiteY651" fmla="*/ 4913586 h 6285186"/>
              <a:gd name="connsiteX652" fmla="*/ 2697298 w 7857877"/>
              <a:gd name="connsiteY652" fmla="*/ 4929352 h 6285186"/>
              <a:gd name="connsiteX653" fmla="*/ 2671022 w 7857877"/>
              <a:gd name="connsiteY653" fmla="*/ 4934607 h 6285186"/>
              <a:gd name="connsiteX654" fmla="*/ 2628981 w 7857877"/>
              <a:gd name="connsiteY654" fmla="*/ 4945117 h 6285186"/>
              <a:gd name="connsiteX655" fmla="*/ 2565919 w 7857877"/>
              <a:gd name="connsiteY655" fmla="*/ 4950372 h 6285186"/>
              <a:gd name="connsiteX656" fmla="*/ 2513367 w 7857877"/>
              <a:gd name="connsiteY656" fmla="*/ 4966138 h 6285186"/>
              <a:gd name="connsiteX657" fmla="*/ 2497602 w 7857877"/>
              <a:gd name="connsiteY657" fmla="*/ 4971393 h 6285186"/>
              <a:gd name="connsiteX658" fmla="*/ 2481836 w 7857877"/>
              <a:gd name="connsiteY658" fmla="*/ 4976648 h 6285186"/>
              <a:gd name="connsiteX659" fmla="*/ 2418774 w 7857877"/>
              <a:gd name="connsiteY659" fmla="*/ 4971393 h 6285186"/>
              <a:gd name="connsiteX660" fmla="*/ 2397753 w 7857877"/>
              <a:gd name="connsiteY660" fmla="*/ 4966138 h 6285186"/>
              <a:gd name="connsiteX661" fmla="*/ 2355712 w 7857877"/>
              <a:gd name="connsiteY661" fmla="*/ 4960883 h 6285186"/>
              <a:gd name="connsiteX662" fmla="*/ 2318926 w 7857877"/>
              <a:gd name="connsiteY662" fmla="*/ 4950372 h 6285186"/>
              <a:gd name="connsiteX663" fmla="*/ 2308415 w 7857877"/>
              <a:gd name="connsiteY663" fmla="*/ 4939862 h 6285186"/>
              <a:gd name="connsiteX664" fmla="*/ 2287395 w 7857877"/>
              <a:gd name="connsiteY664" fmla="*/ 4913586 h 6285186"/>
              <a:gd name="connsiteX665" fmla="*/ 2282139 w 7857877"/>
              <a:gd name="connsiteY665" fmla="*/ 4897821 h 6285186"/>
              <a:gd name="connsiteX666" fmla="*/ 2276884 w 7857877"/>
              <a:gd name="connsiteY666" fmla="*/ 4871545 h 6285186"/>
              <a:gd name="connsiteX667" fmla="*/ 2255864 w 7857877"/>
              <a:gd name="connsiteY667" fmla="*/ 4834759 h 6285186"/>
              <a:gd name="connsiteX668" fmla="*/ 2245353 w 7857877"/>
              <a:gd name="connsiteY668" fmla="*/ 4824248 h 6285186"/>
              <a:gd name="connsiteX669" fmla="*/ 2234843 w 7857877"/>
              <a:gd name="connsiteY669" fmla="*/ 4808483 h 6285186"/>
              <a:gd name="connsiteX670" fmla="*/ 2203312 w 7857877"/>
              <a:gd name="connsiteY670" fmla="*/ 4797972 h 6285186"/>
              <a:gd name="connsiteX671" fmla="*/ 2187546 w 7857877"/>
              <a:gd name="connsiteY671" fmla="*/ 4792717 h 6285186"/>
              <a:gd name="connsiteX672" fmla="*/ 2150760 w 7857877"/>
              <a:gd name="connsiteY672" fmla="*/ 4776952 h 6285186"/>
              <a:gd name="connsiteX673" fmla="*/ 2134995 w 7857877"/>
              <a:gd name="connsiteY673" fmla="*/ 4766441 h 6285186"/>
              <a:gd name="connsiteX674" fmla="*/ 2113974 w 7857877"/>
              <a:gd name="connsiteY674" fmla="*/ 4761186 h 6285186"/>
              <a:gd name="connsiteX675" fmla="*/ 2077188 w 7857877"/>
              <a:gd name="connsiteY675" fmla="*/ 4750676 h 6285186"/>
              <a:gd name="connsiteX676" fmla="*/ 2061422 w 7857877"/>
              <a:gd name="connsiteY676" fmla="*/ 4755931 h 6285186"/>
              <a:gd name="connsiteX677" fmla="*/ 2035146 w 7857877"/>
              <a:gd name="connsiteY677" fmla="*/ 4761186 h 6285186"/>
              <a:gd name="connsiteX678" fmla="*/ 2024636 w 7857877"/>
              <a:gd name="connsiteY678" fmla="*/ 4771697 h 6285186"/>
              <a:gd name="connsiteX679" fmla="*/ 1977339 w 7857877"/>
              <a:gd name="connsiteY679" fmla="*/ 4797972 h 6285186"/>
              <a:gd name="connsiteX680" fmla="*/ 1930043 w 7857877"/>
              <a:gd name="connsiteY680" fmla="*/ 4818993 h 6285186"/>
              <a:gd name="connsiteX681" fmla="*/ 1893257 w 7857877"/>
              <a:gd name="connsiteY681" fmla="*/ 4840014 h 6285186"/>
              <a:gd name="connsiteX682" fmla="*/ 1872236 w 7857877"/>
              <a:gd name="connsiteY682" fmla="*/ 4850524 h 6285186"/>
              <a:gd name="connsiteX683" fmla="*/ 1861726 w 7857877"/>
              <a:gd name="connsiteY683" fmla="*/ 4861035 h 6285186"/>
              <a:gd name="connsiteX684" fmla="*/ 1845960 w 7857877"/>
              <a:gd name="connsiteY684" fmla="*/ 4855779 h 6285186"/>
              <a:gd name="connsiteX685" fmla="*/ 1830195 w 7857877"/>
              <a:gd name="connsiteY685" fmla="*/ 4797972 h 6285186"/>
              <a:gd name="connsiteX686" fmla="*/ 1824939 w 7857877"/>
              <a:gd name="connsiteY686" fmla="*/ 4766441 h 6285186"/>
              <a:gd name="connsiteX687" fmla="*/ 1809174 w 7857877"/>
              <a:gd name="connsiteY687" fmla="*/ 4755931 h 6285186"/>
              <a:gd name="connsiteX688" fmla="*/ 1667284 w 7857877"/>
              <a:gd name="connsiteY688" fmla="*/ 4766441 h 6285186"/>
              <a:gd name="connsiteX689" fmla="*/ 1646264 w 7857877"/>
              <a:gd name="connsiteY689" fmla="*/ 4761186 h 6285186"/>
              <a:gd name="connsiteX690" fmla="*/ 1593712 w 7857877"/>
              <a:gd name="connsiteY690" fmla="*/ 4755931 h 6285186"/>
              <a:gd name="connsiteX691" fmla="*/ 1562181 w 7857877"/>
              <a:gd name="connsiteY691" fmla="*/ 4750676 h 6285186"/>
              <a:gd name="connsiteX692" fmla="*/ 1483353 w 7857877"/>
              <a:gd name="connsiteY692" fmla="*/ 4740166 h 6285186"/>
              <a:gd name="connsiteX693" fmla="*/ 1441312 w 7857877"/>
              <a:gd name="connsiteY693" fmla="*/ 4729655 h 6285186"/>
              <a:gd name="connsiteX694" fmla="*/ 1415036 w 7857877"/>
              <a:gd name="connsiteY694" fmla="*/ 4724400 h 6285186"/>
              <a:gd name="connsiteX695" fmla="*/ 1378250 w 7857877"/>
              <a:gd name="connsiteY695" fmla="*/ 4708635 h 6285186"/>
              <a:gd name="connsiteX696" fmla="*/ 1362484 w 7857877"/>
              <a:gd name="connsiteY696" fmla="*/ 4703379 h 6285186"/>
              <a:gd name="connsiteX697" fmla="*/ 1341464 w 7857877"/>
              <a:gd name="connsiteY697" fmla="*/ 4687614 h 6285186"/>
              <a:gd name="connsiteX698" fmla="*/ 1288912 w 7857877"/>
              <a:gd name="connsiteY698" fmla="*/ 4635062 h 6285186"/>
              <a:gd name="connsiteX699" fmla="*/ 1273146 w 7857877"/>
              <a:gd name="connsiteY699" fmla="*/ 4619297 h 6285186"/>
              <a:gd name="connsiteX700" fmla="*/ 1252126 w 7857877"/>
              <a:gd name="connsiteY700" fmla="*/ 4598276 h 6285186"/>
              <a:gd name="connsiteX701" fmla="*/ 1204829 w 7857877"/>
              <a:gd name="connsiteY701" fmla="*/ 4566745 h 6285186"/>
              <a:gd name="connsiteX702" fmla="*/ 1157533 w 7857877"/>
              <a:gd name="connsiteY702" fmla="*/ 4508938 h 6285186"/>
              <a:gd name="connsiteX703" fmla="*/ 1152277 w 7857877"/>
              <a:gd name="connsiteY703" fmla="*/ 4493172 h 6285186"/>
              <a:gd name="connsiteX704" fmla="*/ 1147022 w 7857877"/>
              <a:gd name="connsiteY704" fmla="*/ 4451131 h 6285186"/>
              <a:gd name="connsiteX705" fmla="*/ 1141767 w 7857877"/>
              <a:gd name="connsiteY705" fmla="*/ 4430110 h 6285186"/>
              <a:gd name="connsiteX706" fmla="*/ 1120746 w 7857877"/>
              <a:gd name="connsiteY706" fmla="*/ 4424855 h 6285186"/>
              <a:gd name="connsiteX707" fmla="*/ 1104981 w 7857877"/>
              <a:gd name="connsiteY707" fmla="*/ 4435366 h 6285186"/>
              <a:gd name="connsiteX708" fmla="*/ 1094471 w 7857877"/>
              <a:gd name="connsiteY708" fmla="*/ 4451131 h 6285186"/>
              <a:gd name="connsiteX709" fmla="*/ 1083960 w 7857877"/>
              <a:gd name="connsiteY709" fmla="*/ 4461641 h 6285186"/>
              <a:gd name="connsiteX710" fmla="*/ 1068195 w 7857877"/>
              <a:gd name="connsiteY710" fmla="*/ 4456386 h 6285186"/>
              <a:gd name="connsiteX711" fmla="*/ 1057684 w 7857877"/>
              <a:gd name="connsiteY711" fmla="*/ 4440621 h 6285186"/>
              <a:gd name="connsiteX712" fmla="*/ 1041919 w 7857877"/>
              <a:gd name="connsiteY712" fmla="*/ 4430110 h 6285186"/>
              <a:gd name="connsiteX713" fmla="*/ 1020898 w 7857877"/>
              <a:gd name="connsiteY713" fmla="*/ 4398579 h 6285186"/>
              <a:gd name="connsiteX714" fmla="*/ 989367 w 7857877"/>
              <a:gd name="connsiteY714" fmla="*/ 4340772 h 6285186"/>
              <a:gd name="connsiteX715" fmla="*/ 973602 w 7857877"/>
              <a:gd name="connsiteY715" fmla="*/ 4319752 h 6285186"/>
              <a:gd name="connsiteX716" fmla="*/ 957836 w 7857877"/>
              <a:gd name="connsiteY716" fmla="*/ 4309241 h 6285186"/>
              <a:gd name="connsiteX717" fmla="*/ 926305 w 7857877"/>
              <a:gd name="connsiteY717" fmla="*/ 4282966 h 6285186"/>
              <a:gd name="connsiteX718" fmla="*/ 905284 w 7857877"/>
              <a:gd name="connsiteY718" fmla="*/ 4272455 h 6285186"/>
              <a:gd name="connsiteX719" fmla="*/ 889519 w 7857877"/>
              <a:gd name="connsiteY719" fmla="*/ 4261945 h 6285186"/>
              <a:gd name="connsiteX720" fmla="*/ 847477 w 7857877"/>
              <a:gd name="connsiteY720" fmla="*/ 4235669 h 6285186"/>
              <a:gd name="connsiteX721" fmla="*/ 815946 w 7857877"/>
              <a:gd name="connsiteY721" fmla="*/ 4204138 h 6285186"/>
              <a:gd name="connsiteX722" fmla="*/ 800181 w 7857877"/>
              <a:gd name="connsiteY722" fmla="*/ 4183117 h 6285186"/>
              <a:gd name="connsiteX723" fmla="*/ 763395 w 7857877"/>
              <a:gd name="connsiteY723" fmla="*/ 4162097 h 6285186"/>
              <a:gd name="connsiteX724" fmla="*/ 695077 w 7857877"/>
              <a:gd name="connsiteY724" fmla="*/ 4172607 h 6285186"/>
              <a:gd name="connsiteX725" fmla="*/ 679312 w 7857877"/>
              <a:gd name="connsiteY725" fmla="*/ 4183117 h 6285186"/>
              <a:gd name="connsiteX726" fmla="*/ 668802 w 7857877"/>
              <a:gd name="connsiteY726" fmla="*/ 4167352 h 6285186"/>
              <a:gd name="connsiteX727" fmla="*/ 658291 w 7857877"/>
              <a:gd name="connsiteY727" fmla="*/ 4130566 h 6285186"/>
              <a:gd name="connsiteX728" fmla="*/ 642526 w 7857877"/>
              <a:gd name="connsiteY728" fmla="*/ 4072759 h 6285186"/>
              <a:gd name="connsiteX729" fmla="*/ 610995 w 7857877"/>
              <a:gd name="connsiteY729" fmla="*/ 4051738 h 6285186"/>
              <a:gd name="connsiteX730" fmla="*/ 574208 w 7857877"/>
              <a:gd name="connsiteY730" fmla="*/ 4035972 h 6285186"/>
              <a:gd name="connsiteX731" fmla="*/ 505891 w 7857877"/>
              <a:gd name="connsiteY731" fmla="*/ 4004441 h 6285186"/>
              <a:gd name="connsiteX732" fmla="*/ 495381 w 7857877"/>
              <a:gd name="connsiteY732" fmla="*/ 3988676 h 6285186"/>
              <a:gd name="connsiteX733" fmla="*/ 479615 w 7857877"/>
              <a:gd name="connsiteY733" fmla="*/ 3972910 h 6285186"/>
              <a:gd name="connsiteX734" fmla="*/ 469105 w 7857877"/>
              <a:gd name="connsiteY734" fmla="*/ 3941379 h 6285186"/>
              <a:gd name="connsiteX735" fmla="*/ 437574 w 7857877"/>
              <a:gd name="connsiteY735" fmla="*/ 3888828 h 6285186"/>
              <a:gd name="connsiteX736" fmla="*/ 427064 w 7857877"/>
              <a:gd name="connsiteY736" fmla="*/ 3878317 h 6285186"/>
              <a:gd name="connsiteX737" fmla="*/ 411298 w 7857877"/>
              <a:gd name="connsiteY737" fmla="*/ 3825766 h 6285186"/>
              <a:gd name="connsiteX738" fmla="*/ 416553 w 7857877"/>
              <a:gd name="connsiteY738" fmla="*/ 3762703 h 6285186"/>
              <a:gd name="connsiteX739" fmla="*/ 432319 w 7857877"/>
              <a:gd name="connsiteY739" fmla="*/ 3662855 h 6285186"/>
              <a:gd name="connsiteX740" fmla="*/ 448084 w 7857877"/>
              <a:gd name="connsiteY740" fmla="*/ 3652345 h 6285186"/>
              <a:gd name="connsiteX741" fmla="*/ 474360 w 7857877"/>
              <a:gd name="connsiteY741" fmla="*/ 3678621 h 6285186"/>
              <a:gd name="connsiteX742" fmla="*/ 490126 w 7857877"/>
              <a:gd name="connsiteY742" fmla="*/ 3710152 h 6285186"/>
              <a:gd name="connsiteX743" fmla="*/ 516402 w 7857877"/>
              <a:gd name="connsiteY743" fmla="*/ 3704897 h 6285186"/>
              <a:gd name="connsiteX744" fmla="*/ 563698 w 7857877"/>
              <a:gd name="connsiteY744" fmla="*/ 3662855 h 6285186"/>
              <a:gd name="connsiteX745" fmla="*/ 579464 w 7857877"/>
              <a:gd name="connsiteY745" fmla="*/ 3647090 h 6285186"/>
              <a:gd name="connsiteX746" fmla="*/ 584719 w 7857877"/>
              <a:gd name="connsiteY746" fmla="*/ 3631324 h 6285186"/>
              <a:gd name="connsiteX747" fmla="*/ 574208 w 7857877"/>
              <a:gd name="connsiteY747" fmla="*/ 3620814 h 6285186"/>
              <a:gd name="connsiteX748" fmla="*/ 521657 w 7857877"/>
              <a:gd name="connsiteY748" fmla="*/ 3605048 h 6285186"/>
              <a:gd name="connsiteX749" fmla="*/ 505891 w 7857877"/>
              <a:gd name="connsiteY749" fmla="*/ 3599793 h 6285186"/>
              <a:gd name="connsiteX750" fmla="*/ 484871 w 7857877"/>
              <a:gd name="connsiteY750" fmla="*/ 3563007 h 6285186"/>
              <a:gd name="connsiteX751" fmla="*/ 495381 w 7857877"/>
              <a:gd name="connsiteY751" fmla="*/ 3489435 h 6285186"/>
              <a:gd name="connsiteX752" fmla="*/ 484871 w 7857877"/>
              <a:gd name="connsiteY752" fmla="*/ 3421117 h 6285186"/>
              <a:gd name="connsiteX753" fmla="*/ 479615 w 7857877"/>
              <a:gd name="connsiteY753" fmla="*/ 3405352 h 6285186"/>
              <a:gd name="connsiteX754" fmla="*/ 484871 w 7857877"/>
              <a:gd name="connsiteY754" fmla="*/ 3389586 h 6285186"/>
              <a:gd name="connsiteX755" fmla="*/ 516402 w 7857877"/>
              <a:gd name="connsiteY755" fmla="*/ 3373821 h 6285186"/>
              <a:gd name="connsiteX756" fmla="*/ 542677 w 7857877"/>
              <a:gd name="connsiteY756" fmla="*/ 3368566 h 6285186"/>
              <a:gd name="connsiteX757" fmla="*/ 563698 w 7857877"/>
              <a:gd name="connsiteY757" fmla="*/ 3363310 h 6285186"/>
              <a:gd name="connsiteX758" fmla="*/ 511146 w 7857877"/>
              <a:gd name="connsiteY758" fmla="*/ 3337035 h 6285186"/>
              <a:gd name="connsiteX759" fmla="*/ 495381 w 7857877"/>
              <a:gd name="connsiteY759" fmla="*/ 3331779 h 6285186"/>
              <a:gd name="connsiteX760" fmla="*/ 474360 w 7857877"/>
              <a:gd name="connsiteY760" fmla="*/ 3300248 h 6285186"/>
              <a:gd name="connsiteX761" fmla="*/ 469105 w 7857877"/>
              <a:gd name="connsiteY761" fmla="*/ 3284483 h 6285186"/>
              <a:gd name="connsiteX762" fmla="*/ 463850 w 7857877"/>
              <a:gd name="connsiteY762" fmla="*/ 3263462 h 6285186"/>
              <a:gd name="connsiteX763" fmla="*/ 453339 w 7857877"/>
              <a:gd name="connsiteY763" fmla="*/ 3237186 h 6285186"/>
              <a:gd name="connsiteX764" fmla="*/ 448084 w 7857877"/>
              <a:gd name="connsiteY764" fmla="*/ 3221421 h 6285186"/>
              <a:gd name="connsiteX765" fmla="*/ 442829 w 7857877"/>
              <a:gd name="connsiteY765" fmla="*/ 3174124 h 6285186"/>
              <a:gd name="connsiteX766" fmla="*/ 437574 w 7857877"/>
              <a:gd name="connsiteY766" fmla="*/ 3158359 h 6285186"/>
              <a:gd name="connsiteX767" fmla="*/ 421808 w 7857877"/>
              <a:gd name="connsiteY767" fmla="*/ 3147848 h 6285186"/>
              <a:gd name="connsiteX768" fmla="*/ 379767 w 7857877"/>
              <a:gd name="connsiteY768" fmla="*/ 3142593 h 6285186"/>
              <a:gd name="connsiteX769" fmla="*/ 327215 w 7857877"/>
              <a:gd name="connsiteY769" fmla="*/ 3116317 h 6285186"/>
              <a:gd name="connsiteX770" fmla="*/ 306195 w 7857877"/>
              <a:gd name="connsiteY770" fmla="*/ 3105807 h 6285186"/>
              <a:gd name="connsiteX771" fmla="*/ 290429 w 7857877"/>
              <a:gd name="connsiteY771" fmla="*/ 3095297 h 6285186"/>
              <a:gd name="connsiteX772" fmla="*/ 258898 w 7857877"/>
              <a:gd name="connsiteY772" fmla="*/ 3042745 h 6285186"/>
              <a:gd name="connsiteX773" fmla="*/ 253643 w 7857877"/>
              <a:gd name="connsiteY773" fmla="*/ 3026979 h 6285186"/>
              <a:gd name="connsiteX774" fmla="*/ 243133 w 7857877"/>
              <a:gd name="connsiteY774" fmla="*/ 2958662 h 6285186"/>
              <a:gd name="connsiteX775" fmla="*/ 237877 w 7857877"/>
              <a:gd name="connsiteY775" fmla="*/ 2932386 h 6285186"/>
              <a:gd name="connsiteX776" fmla="*/ 206346 w 7857877"/>
              <a:gd name="connsiteY776" fmla="*/ 2895600 h 6285186"/>
              <a:gd name="connsiteX777" fmla="*/ 164305 w 7857877"/>
              <a:gd name="connsiteY777" fmla="*/ 2858814 h 6285186"/>
              <a:gd name="connsiteX778" fmla="*/ 127519 w 7857877"/>
              <a:gd name="connsiteY778" fmla="*/ 2816772 h 6285186"/>
              <a:gd name="connsiteX779" fmla="*/ 111753 w 7857877"/>
              <a:gd name="connsiteY779" fmla="*/ 2801007 h 6285186"/>
              <a:gd name="connsiteX780" fmla="*/ 80222 w 7857877"/>
              <a:gd name="connsiteY780" fmla="*/ 2769476 h 6285186"/>
              <a:gd name="connsiteX781" fmla="*/ 64457 w 7857877"/>
              <a:gd name="connsiteY781" fmla="*/ 2748455 h 6285186"/>
              <a:gd name="connsiteX782" fmla="*/ 38181 w 7857877"/>
              <a:gd name="connsiteY782" fmla="*/ 2722179 h 6285186"/>
              <a:gd name="connsiteX783" fmla="*/ 43436 w 7857877"/>
              <a:gd name="connsiteY783" fmla="*/ 2706414 h 6285186"/>
              <a:gd name="connsiteX784" fmla="*/ 80222 w 7857877"/>
              <a:gd name="connsiteY784" fmla="*/ 2695903 h 6285186"/>
              <a:gd name="connsiteX785" fmla="*/ 169560 w 7857877"/>
              <a:gd name="connsiteY785" fmla="*/ 2680138 h 6285186"/>
              <a:gd name="connsiteX786" fmla="*/ 180071 w 7857877"/>
              <a:gd name="connsiteY786" fmla="*/ 2648607 h 6285186"/>
              <a:gd name="connsiteX787" fmla="*/ 174815 w 7857877"/>
              <a:gd name="connsiteY787" fmla="*/ 2601310 h 6285186"/>
              <a:gd name="connsiteX788" fmla="*/ 169560 w 7857877"/>
              <a:gd name="connsiteY788" fmla="*/ 2580290 h 6285186"/>
              <a:gd name="connsiteX789" fmla="*/ 138029 w 7857877"/>
              <a:gd name="connsiteY789" fmla="*/ 2527738 h 6285186"/>
              <a:gd name="connsiteX790" fmla="*/ 111753 w 7857877"/>
              <a:gd name="connsiteY790" fmla="*/ 2496207 h 6285186"/>
              <a:gd name="connsiteX791" fmla="*/ 95988 w 7857877"/>
              <a:gd name="connsiteY791" fmla="*/ 2485697 h 6285186"/>
              <a:gd name="connsiteX792" fmla="*/ 27671 w 7857877"/>
              <a:gd name="connsiteY792" fmla="*/ 2475186 h 6285186"/>
              <a:gd name="connsiteX793" fmla="*/ 27671 w 7857877"/>
              <a:gd name="connsiteY793" fmla="*/ 2322786 h 6285186"/>
              <a:gd name="connsiteX794" fmla="*/ 43436 w 7857877"/>
              <a:gd name="connsiteY794" fmla="*/ 2280745 h 6285186"/>
              <a:gd name="connsiteX795" fmla="*/ 59202 w 7857877"/>
              <a:gd name="connsiteY795" fmla="*/ 2259724 h 6285186"/>
              <a:gd name="connsiteX796" fmla="*/ 164305 w 7857877"/>
              <a:gd name="connsiteY796" fmla="*/ 2196662 h 6285186"/>
              <a:gd name="connsiteX797" fmla="*/ 190581 w 7857877"/>
              <a:gd name="connsiteY797" fmla="*/ 2191407 h 6285186"/>
              <a:gd name="connsiteX798" fmla="*/ 327215 w 7857877"/>
              <a:gd name="connsiteY798" fmla="*/ 2186152 h 6285186"/>
              <a:gd name="connsiteX799" fmla="*/ 390277 w 7857877"/>
              <a:gd name="connsiteY799" fmla="*/ 2165131 h 6285186"/>
              <a:gd name="connsiteX800" fmla="*/ 421808 w 7857877"/>
              <a:gd name="connsiteY800" fmla="*/ 2149366 h 6285186"/>
              <a:gd name="connsiteX801" fmla="*/ 453339 w 7857877"/>
              <a:gd name="connsiteY801" fmla="*/ 2138855 h 6285186"/>
              <a:gd name="connsiteX802" fmla="*/ 479615 w 7857877"/>
              <a:gd name="connsiteY802" fmla="*/ 2128345 h 6285186"/>
              <a:gd name="connsiteX803" fmla="*/ 495381 w 7857877"/>
              <a:gd name="connsiteY803" fmla="*/ 2138855 h 6285186"/>
              <a:gd name="connsiteX804" fmla="*/ 521657 w 7857877"/>
              <a:gd name="connsiteY804" fmla="*/ 2180897 h 6285186"/>
              <a:gd name="connsiteX805" fmla="*/ 558443 w 7857877"/>
              <a:gd name="connsiteY805" fmla="*/ 2201917 h 6285186"/>
              <a:gd name="connsiteX806" fmla="*/ 605739 w 7857877"/>
              <a:gd name="connsiteY806" fmla="*/ 2196662 h 6285186"/>
              <a:gd name="connsiteX807" fmla="*/ 663546 w 7857877"/>
              <a:gd name="connsiteY807" fmla="*/ 2159876 h 6285186"/>
              <a:gd name="connsiteX808" fmla="*/ 716098 w 7857877"/>
              <a:gd name="connsiteY808" fmla="*/ 2117835 h 6285186"/>
              <a:gd name="connsiteX809" fmla="*/ 926305 w 7857877"/>
              <a:gd name="connsiteY809" fmla="*/ 2112579 h 6285186"/>
              <a:gd name="connsiteX810" fmla="*/ 936815 w 7857877"/>
              <a:gd name="connsiteY810" fmla="*/ 2096814 h 6285186"/>
              <a:gd name="connsiteX811" fmla="*/ 994622 w 7857877"/>
              <a:gd name="connsiteY811" fmla="*/ 2070538 h 6285186"/>
              <a:gd name="connsiteX812" fmla="*/ 1010388 w 7857877"/>
              <a:gd name="connsiteY812" fmla="*/ 2065283 h 6285186"/>
              <a:gd name="connsiteX813" fmla="*/ 1026153 w 7857877"/>
              <a:gd name="connsiteY813" fmla="*/ 2060028 h 6285186"/>
              <a:gd name="connsiteX814" fmla="*/ 1041919 w 7857877"/>
              <a:gd name="connsiteY814" fmla="*/ 2049517 h 6285186"/>
              <a:gd name="connsiteX815" fmla="*/ 1068195 w 7857877"/>
              <a:gd name="connsiteY815" fmla="*/ 2039007 h 6285186"/>
              <a:gd name="connsiteX816" fmla="*/ 1078705 w 7857877"/>
              <a:gd name="connsiteY816" fmla="*/ 2023241 h 6285186"/>
              <a:gd name="connsiteX817" fmla="*/ 1099726 w 7857877"/>
              <a:gd name="connsiteY817" fmla="*/ 2007476 h 6285186"/>
              <a:gd name="connsiteX818" fmla="*/ 1115491 w 7857877"/>
              <a:gd name="connsiteY818" fmla="*/ 1891862 h 6285186"/>
              <a:gd name="connsiteX819" fmla="*/ 1120746 w 7857877"/>
              <a:gd name="connsiteY819" fmla="*/ 1876097 h 6285186"/>
              <a:gd name="connsiteX820" fmla="*/ 1136512 w 7857877"/>
              <a:gd name="connsiteY820" fmla="*/ 1855076 h 6285186"/>
              <a:gd name="connsiteX821" fmla="*/ 1141767 w 7857877"/>
              <a:gd name="connsiteY821" fmla="*/ 1839310 h 6285186"/>
              <a:gd name="connsiteX822" fmla="*/ 1152277 w 7857877"/>
              <a:gd name="connsiteY822" fmla="*/ 1823545 h 6285186"/>
              <a:gd name="connsiteX823" fmla="*/ 1157533 w 7857877"/>
              <a:gd name="connsiteY823" fmla="*/ 1792014 h 6285186"/>
              <a:gd name="connsiteX824" fmla="*/ 1147022 w 7857877"/>
              <a:gd name="connsiteY824" fmla="*/ 1681655 h 6285186"/>
              <a:gd name="connsiteX825" fmla="*/ 1152277 w 7857877"/>
              <a:gd name="connsiteY825" fmla="*/ 1650124 h 6285186"/>
              <a:gd name="connsiteX826" fmla="*/ 1147022 w 7857877"/>
              <a:gd name="connsiteY826" fmla="*/ 1613338 h 6285186"/>
              <a:gd name="connsiteX827" fmla="*/ 1120746 w 7857877"/>
              <a:gd name="connsiteY827" fmla="*/ 1587062 h 6285186"/>
              <a:gd name="connsiteX828" fmla="*/ 1104981 w 7857877"/>
              <a:gd name="connsiteY828" fmla="*/ 1566041 h 6285186"/>
              <a:gd name="connsiteX829" fmla="*/ 1136512 w 7857877"/>
              <a:gd name="connsiteY829" fmla="*/ 1545021 h 6285186"/>
              <a:gd name="connsiteX830" fmla="*/ 1173298 w 7857877"/>
              <a:gd name="connsiteY830" fmla="*/ 1518745 h 6285186"/>
              <a:gd name="connsiteX831" fmla="*/ 1189064 w 7857877"/>
              <a:gd name="connsiteY831" fmla="*/ 1513490 h 6285186"/>
              <a:gd name="connsiteX832" fmla="*/ 1204829 w 7857877"/>
              <a:gd name="connsiteY832" fmla="*/ 1502979 h 6285186"/>
              <a:gd name="connsiteX833" fmla="*/ 1304677 w 7857877"/>
              <a:gd name="connsiteY833" fmla="*/ 1492469 h 6285186"/>
              <a:gd name="connsiteX834" fmla="*/ 1357229 w 7857877"/>
              <a:gd name="connsiteY834" fmla="*/ 1497724 h 6285186"/>
              <a:gd name="connsiteX835" fmla="*/ 1388760 w 7857877"/>
              <a:gd name="connsiteY835" fmla="*/ 1508235 h 6285186"/>
              <a:gd name="connsiteX836" fmla="*/ 1404526 w 7857877"/>
              <a:gd name="connsiteY836" fmla="*/ 1513490 h 6285186"/>
              <a:gd name="connsiteX837" fmla="*/ 1436057 w 7857877"/>
              <a:gd name="connsiteY837" fmla="*/ 1539766 h 6285186"/>
              <a:gd name="connsiteX838" fmla="*/ 1457077 w 7857877"/>
              <a:gd name="connsiteY838" fmla="*/ 1545021 h 6285186"/>
              <a:gd name="connsiteX839" fmla="*/ 1509629 w 7857877"/>
              <a:gd name="connsiteY839" fmla="*/ 1534510 h 6285186"/>
              <a:gd name="connsiteX840" fmla="*/ 1514884 w 7857877"/>
              <a:gd name="connsiteY840" fmla="*/ 1518745 h 6285186"/>
              <a:gd name="connsiteX841" fmla="*/ 1509629 w 7857877"/>
              <a:gd name="connsiteY841" fmla="*/ 1502979 h 6285186"/>
              <a:gd name="connsiteX842" fmla="*/ 1504374 w 7857877"/>
              <a:gd name="connsiteY842" fmla="*/ 1471448 h 6285186"/>
              <a:gd name="connsiteX843" fmla="*/ 1499119 w 7857877"/>
              <a:gd name="connsiteY843" fmla="*/ 1450428 h 6285186"/>
              <a:gd name="connsiteX844" fmla="*/ 1509629 w 7857877"/>
              <a:gd name="connsiteY844" fmla="*/ 1413641 h 6285186"/>
              <a:gd name="connsiteX845" fmla="*/ 1541160 w 7857877"/>
              <a:gd name="connsiteY845" fmla="*/ 1392621 h 6285186"/>
              <a:gd name="connsiteX846" fmla="*/ 1551671 w 7857877"/>
              <a:gd name="connsiteY846" fmla="*/ 1382110 h 6285186"/>
              <a:gd name="connsiteX847" fmla="*/ 1583202 w 7857877"/>
              <a:gd name="connsiteY847" fmla="*/ 1355835 h 6285186"/>
              <a:gd name="connsiteX848" fmla="*/ 1614733 w 7857877"/>
              <a:gd name="connsiteY848" fmla="*/ 1287517 h 6285186"/>
              <a:gd name="connsiteX849" fmla="*/ 1635753 w 7857877"/>
              <a:gd name="connsiteY849" fmla="*/ 1250731 h 6285186"/>
              <a:gd name="connsiteX850" fmla="*/ 1677795 w 7857877"/>
              <a:gd name="connsiteY850" fmla="*/ 1240221 h 6285186"/>
              <a:gd name="connsiteX851" fmla="*/ 1751367 w 7857877"/>
              <a:gd name="connsiteY851" fmla="*/ 1250731 h 6285186"/>
              <a:gd name="connsiteX852" fmla="*/ 1772388 w 7857877"/>
              <a:gd name="connsiteY852" fmla="*/ 1266497 h 6285186"/>
              <a:gd name="connsiteX853" fmla="*/ 1788153 w 7857877"/>
              <a:gd name="connsiteY853" fmla="*/ 1282262 h 6285186"/>
              <a:gd name="connsiteX854" fmla="*/ 1819684 w 7857877"/>
              <a:gd name="connsiteY854" fmla="*/ 1308538 h 6285186"/>
              <a:gd name="connsiteX855" fmla="*/ 1835450 w 7857877"/>
              <a:gd name="connsiteY855" fmla="*/ 1303283 h 6285186"/>
              <a:gd name="connsiteX856" fmla="*/ 1856471 w 7857877"/>
              <a:gd name="connsiteY856" fmla="*/ 1261241 h 6285186"/>
              <a:gd name="connsiteX857" fmla="*/ 1872236 w 7857877"/>
              <a:gd name="connsiteY857" fmla="*/ 1213945 h 6285186"/>
              <a:gd name="connsiteX858" fmla="*/ 1903767 w 7857877"/>
              <a:gd name="connsiteY858" fmla="*/ 1166648 h 6285186"/>
              <a:gd name="connsiteX859" fmla="*/ 1935298 w 7857877"/>
              <a:gd name="connsiteY859" fmla="*/ 1145628 h 6285186"/>
              <a:gd name="connsiteX860" fmla="*/ 1966829 w 7857877"/>
              <a:gd name="connsiteY860" fmla="*/ 1124607 h 6285186"/>
              <a:gd name="connsiteX861" fmla="*/ 1993105 w 7857877"/>
              <a:gd name="connsiteY861" fmla="*/ 1114097 h 6285186"/>
              <a:gd name="connsiteX862" fmla="*/ 2003615 w 7857877"/>
              <a:gd name="connsiteY862" fmla="*/ 1098331 h 6285186"/>
              <a:gd name="connsiteX863" fmla="*/ 2035146 w 7857877"/>
              <a:gd name="connsiteY863" fmla="*/ 1072055 h 6285186"/>
              <a:gd name="connsiteX864" fmla="*/ 2056167 w 7857877"/>
              <a:gd name="connsiteY864" fmla="*/ 1030014 h 6285186"/>
              <a:gd name="connsiteX865" fmla="*/ 2066677 w 7857877"/>
              <a:gd name="connsiteY865" fmla="*/ 1008993 h 6285186"/>
              <a:gd name="connsiteX866" fmla="*/ 2071933 w 7857877"/>
              <a:gd name="connsiteY866" fmla="*/ 951186 h 6285186"/>
              <a:gd name="connsiteX867" fmla="*/ 2113974 w 7857877"/>
              <a:gd name="connsiteY867" fmla="*/ 930166 h 6285186"/>
              <a:gd name="connsiteX868" fmla="*/ 2129739 w 7857877"/>
              <a:gd name="connsiteY868" fmla="*/ 924910 h 6285186"/>
              <a:gd name="connsiteX869" fmla="*/ 2219077 w 7857877"/>
              <a:gd name="connsiteY869" fmla="*/ 940676 h 6285186"/>
              <a:gd name="connsiteX870" fmla="*/ 2229588 w 7857877"/>
              <a:gd name="connsiteY870" fmla="*/ 956441 h 6285186"/>
              <a:gd name="connsiteX871" fmla="*/ 2250608 w 7857877"/>
              <a:gd name="connsiteY871" fmla="*/ 998483 h 6285186"/>
              <a:gd name="connsiteX872" fmla="*/ 2255864 w 7857877"/>
              <a:gd name="connsiteY872" fmla="*/ 1024759 h 6285186"/>
              <a:gd name="connsiteX873" fmla="*/ 2266374 w 7857877"/>
              <a:gd name="connsiteY873" fmla="*/ 1040524 h 6285186"/>
              <a:gd name="connsiteX874" fmla="*/ 2271629 w 7857877"/>
              <a:gd name="connsiteY874" fmla="*/ 1087821 h 6285186"/>
              <a:gd name="connsiteX875" fmla="*/ 2282139 w 7857877"/>
              <a:gd name="connsiteY875" fmla="*/ 1124607 h 6285186"/>
              <a:gd name="connsiteX876" fmla="*/ 2292650 w 7857877"/>
              <a:gd name="connsiteY876" fmla="*/ 1135117 h 6285186"/>
              <a:gd name="connsiteX877" fmla="*/ 2303160 w 7857877"/>
              <a:gd name="connsiteY877" fmla="*/ 1150883 h 6285186"/>
              <a:gd name="connsiteX878" fmla="*/ 2334691 w 7857877"/>
              <a:gd name="connsiteY878" fmla="*/ 1177159 h 6285186"/>
              <a:gd name="connsiteX879" fmla="*/ 2387243 w 7857877"/>
              <a:gd name="connsiteY879" fmla="*/ 1198179 h 6285186"/>
              <a:gd name="connsiteX880" fmla="*/ 2429284 w 7857877"/>
              <a:gd name="connsiteY880" fmla="*/ 1208690 h 6285186"/>
              <a:gd name="connsiteX881" fmla="*/ 2455560 w 7857877"/>
              <a:gd name="connsiteY881" fmla="*/ 1224455 h 6285186"/>
              <a:gd name="connsiteX882" fmla="*/ 2481836 w 7857877"/>
              <a:gd name="connsiteY882" fmla="*/ 1255986 h 6285186"/>
              <a:gd name="connsiteX883" fmla="*/ 2492346 w 7857877"/>
              <a:gd name="connsiteY883" fmla="*/ 1298028 h 6285186"/>
              <a:gd name="connsiteX884" fmla="*/ 2508112 w 7857877"/>
              <a:gd name="connsiteY884" fmla="*/ 1345324 h 6285186"/>
              <a:gd name="connsiteX885" fmla="*/ 2518622 w 7857877"/>
              <a:gd name="connsiteY885" fmla="*/ 1376855 h 6285186"/>
              <a:gd name="connsiteX886" fmla="*/ 2523877 w 7857877"/>
              <a:gd name="connsiteY886" fmla="*/ 1392621 h 6285186"/>
              <a:gd name="connsiteX887" fmla="*/ 2529133 w 7857877"/>
              <a:gd name="connsiteY887" fmla="*/ 1429407 h 6285186"/>
              <a:gd name="connsiteX888" fmla="*/ 2534388 w 7857877"/>
              <a:gd name="connsiteY888" fmla="*/ 1455683 h 6285186"/>
              <a:gd name="connsiteX889" fmla="*/ 2539643 w 7857877"/>
              <a:gd name="connsiteY889" fmla="*/ 1545021 h 6285186"/>
              <a:gd name="connsiteX890" fmla="*/ 2529133 w 7857877"/>
              <a:gd name="connsiteY890" fmla="*/ 1592317 h 6285186"/>
              <a:gd name="connsiteX891" fmla="*/ 2523877 w 7857877"/>
              <a:gd name="connsiteY891" fmla="*/ 1629103 h 6285186"/>
              <a:gd name="connsiteX892" fmla="*/ 2518622 w 7857877"/>
              <a:gd name="connsiteY892" fmla="*/ 1702676 h 6285186"/>
              <a:gd name="connsiteX893" fmla="*/ 2529133 w 7857877"/>
              <a:gd name="connsiteY893" fmla="*/ 1734207 h 6285186"/>
              <a:gd name="connsiteX894" fmla="*/ 2534388 w 7857877"/>
              <a:gd name="connsiteY894" fmla="*/ 1749972 h 6285186"/>
              <a:gd name="connsiteX895" fmla="*/ 2555408 w 7857877"/>
              <a:gd name="connsiteY895" fmla="*/ 1760483 h 6285186"/>
              <a:gd name="connsiteX896" fmla="*/ 2639491 w 7857877"/>
              <a:gd name="connsiteY896" fmla="*/ 1776248 h 6285186"/>
              <a:gd name="connsiteX897" fmla="*/ 2676277 w 7857877"/>
              <a:gd name="connsiteY897" fmla="*/ 1770993 h 6285186"/>
              <a:gd name="connsiteX898" fmla="*/ 2702553 w 7857877"/>
              <a:gd name="connsiteY898" fmla="*/ 1776248 h 6285186"/>
              <a:gd name="connsiteX899" fmla="*/ 2734084 w 7857877"/>
              <a:gd name="connsiteY899" fmla="*/ 1781503 h 6285186"/>
              <a:gd name="connsiteX900" fmla="*/ 2765615 w 7857877"/>
              <a:gd name="connsiteY900" fmla="*/ 1797269 h 6285186"/>
              <a:gd name="connsiteX901" fmla="*/ 2797146 w 7857877"/>
              <a:gd name="connsiteY901" fmla="*/ 1807779 h 6285186"/>
              <a:gd name="connsiteX902" fmla="*/ 2823422 w 7857877"/>
              <a:gd name="connsiteY902" fmla="*/ 1818290 h 6285186"/>
              <a:gd name="connsiteX903" fmla="*/ 2844443 w 7857877"/>
              <a:gd name="connsiteY903" fmla="*/ 1828800 h 6285186"/>
              <a:gd name="connsiteX904" fmla="*/ 2870719 w 7857877"/>
              <a:gd name="connsiteY904" fmla="*/ 1834055 h 6285186"/>
              <a:gd name="connsiteX905" fmla="*/ 2886484 w 7857877"/>
              <a:gd name="connsiteY905" fmla="*/ 1839310 h 6285186"/>
              <a:gd name="connsiteX906" fmla="*/ 2923271 w 7857877"/>
              <a:gd name="connsiteY906" fmla="*/ 1849821 h 6285186"/>
              <a:gd name="connsiteX907" fmla="*/ 2944291 w 7857877"/>
              <a:gd name="connsiteY907" fmla="*/ 1865586 h 6285186"/>
              <a:gd name="connsiteX908" fmla="*/ 2960057 w 7857877"/>
              <a:gd name="connsiteY908" fmla="*/ 1870841 h 6285186"/>
              <a:gd name="connsiteX909" fmla="*/ 2975822 w 7857877"/>
              <a:gd name="connsiteY909" fmla="*/ 1891862 h 6285186"/>
              <a:gd name="connsiteX910" fmla="*/ 3012608 w 7857877"/>
              <a:gd name="connsiteY910" fmla="*/ 1923393 h 6285186"/>
              <a:gd name="connsiteX911" fmla="*/ 3023119 w 7857877"/>
              <a:gd name="connsiteY911" fmla="*/ 1954924 h 6285186"/>
              <a:gd name="connsiteX912" fmla="*/ 3028374 w 7857877"/>
              <a:gd name="connsiteY912" fmla="*/ 1970690 h 6285186"/>
              <a:gd name="connsiteX913" fmla="*/ 3054650 w 7857877"/>
              <a:gd name="connsiteY913" fmla="*/ 2007476 h 6285186"/>
              <a:gd name="connsiteX914" fmla="*/ 3059905 w 7857877"/>
              <a:gd name="connsiteY914" fmla="*/ 2023241 h 6285186"/>
              <a:gd name="connsiteX915" fmla="*/ 3091436 w 7857877"/>
              <a:gd name="connsiteY915" fmla="*/ 2049517 h 6285186"/>
              <a:gd name="connsiteX916" fmla="*/ 3122967 w 7857877"/>
              <a:gd name="connsiteY916" fmla="*/ 2091559 h 6285186"/>
              <a:gd name="connsiteX917" fmla="*/ 3122967 w 7857877"/>
              <a:gd name="connsiteY917" fmla="*/ 2091559 h 6285186"/>
              <a:gd name="connsiteX918" fmla="*/ 3143988 w 7857877"/>
              <a:gd name="connsiteY918" fmla="*/ 2123090 h 6285186"/>
              <a:gd name="connsiteX919" fmla="*/ 3159753 w 7857877"/>
              <a:gd name="connsiteY919" fmla="*/ 2149366 h 6285186"/>
              <a:gd name="connsiteX920" fmla="*/ 3180774 w 7857877"/>
              <a:gd name="connsiteY920" fmla="*/ 2186152 h 6285186"/>
              <a:gd name="connsiteX921" fmla="*/ 3186029 w 7857877"/>
              <a:gd name="connsiteY921" fmla="*/ 2201917 h 6285186"/>
              <a:gd name="connsiteX922" fmla="*/ 3212305 w 7857877"/>
              <a:gd name="connsiteY922" fmla="*/ 2228193 h 6285186"/>
              <a:gd name="connsiteX923" fmla="*/ 3243836 w 7857877"/>
              <a:gd name="connsiteY923" fmla="*/ 2238703 h 6285186"/>
              <a:gd name="connsiteX924" fmla="*/ 3406746 w 7857877"/>
              <a:gd name="connsiteY924" fmla="*/ 2233448 h 6285186"/>
              <a:gd name="connsiteX925" fmla="*/ 3427767 w 7857877"/>
              <a:gd name="connsiteY925" fmla="*/ 2238703 h 6285186"/>
              <a:gd name="connsiteX926" fmla="*/ 3459298 w 7857877"/>
              <a:gd name="connsiteY926" fmla="*/ 2249214 h 6285186"/>
              <a:gd name="connsiteX927" fmla="*/ 3590677 w 7857877"/>
              <a:gd name="connsiteY927" fmla="*/ 2259724 h 6285186"/>
              <a:gd name="connsiteX928" fmla="*/ 3658995 w 7857877"/>
              <a:gd name="connsiteY928" fmla="*/ 2270235 h 6285186"/>
              <a:gd name="connsiteX929" fmla="*/ 3674760 w 7857877"/>
              <a:gd name="connsiteY929" fmla="*/ 2264979 h 6285186"/>
              <a:gd name="connsiteX930" fmla="*/ 3769353 w 7857877"/>
              <a:gd name="connsiteY930" fmla="*/ 2270235 h 6285186"/>
              <a:gd name="connsiteX931" fmla="*/ 3785119 w 7857877"/>
              <a:gd name="connsiteY931" fmla="*/ 2275490 h 6285186"/>
              <a:gd name="connsiteX932" fmla="*/ 3832415 w 7857877"/>
              <a:gd name="connsiteY932" fmla="*/ 2280745 h 6285186"/>
              <a:gd name="connsiteX933" fmla="*/ 3848181 w 7857877"/>
              <a:gd name="connsiteY933" fmla="*/ 2286000 h 6285186"/>
              <a:gd name="connsiteX934" fmla="*/ 3874457 w 7857877"/>
              <a:gd name="connsiteY934" fmla="*/ 2307021 h 6285186"/>
              <a:gd name="connsiteX935" fmla="*/ 3895477 w 7857877"/>
              <a:gd name="connsiteY935" fmla="*/ 2343807 h 6285186"/>
              <a:gd name="connsiteX936" fmla="*/ 3953284 w 7857877"/>
              <a:gd name="connsiteY936" fmla="*/ 2359572 h 6285186"/>
              <a:gd name="connsiteX937" fmla="*/ 4037367 w 7857877"/>
              <a:gd name="connsiteY937" fmla="*/ 2385848 h 6285186"/>
              <a:gd name="connsiteX938" fmla="*/ 4053133 w 7857877"/>
              <a:gd name="connsiteY938" fmla="*/ 2391103 h 6285186"/>
              <a:gd name="connsiteX939" fmla="*/ 4074153 w 7857877"/>
              <a:gd name="connsiteY939" fmla="*/ 2417379 h 6285186"/>
              <a:gd name="connsiteX940" fmla="*/ 4084664 w 7857877"/>
              <a:gd name="connsiteY940" fmla="*/ 2427890 h 6285186"/>
              <a:gd name="connsiteX941" fmla="*/ 4110939 w 7857877"/>
              <a:gd name="connsiteY941" fmla="*/ 2406869 h 6285186"/>
              <a:gd name="connsiteX942" fmla="*/ 4126705 w 7857877"/>
              <a:gd name="connsiteY942" fmla="*/ 2412124 h 6285186"/>
              <a:gd name="connsiteX943" fmla="*/ 4142471 w 7857877"/>
              <a:gd name="connsiteY943" fmla="*/ 2406869 h 6285186"/>
              <a:gd name="connsiteX944" fmla="*/ 4163491 w 7857877"/>
              <a:gd name="connsiteY944" fmla="*/ 2396359 h 6285186"/>
              <a:gd name="connsiteX945" fmla="*/ 4179257 w 7857877"/>
              <a:gd name="connsiteY945" fmla="*/ 2401614 h 6285186"/>
              <a:gd name="connsiteX946" fmla="*/ 4200277 w 7857877"/>
              <a:gd name="connsiteY946" fmla="*/ 2433145 h 6285186"/>
              <a:gd name="connsiteX947" fmla="*/ 4210788 w 7857877"/>
              <a:gd name="connsiteY947" fmla="*/ 2448910 h 6285186"/>
              <a:gd name="connsiteX948" fmla="*/ 4252829 w 7857877"/>
              <a:gd name="connsiteY948" fmla="*/ 2443655 h 6285186"/>
              <a:gd name="connsiteX949" fmla="*/ 4305381 w 7857877"/>
              <a:gd name="connsiteY949" fmla="*/ 2454166 h 6285186"/>
              <a:gd name="connsiteX950" fmla="*/ 4321146 w 7857877"/>
              <a:gd name="connsiteY950" fmla="*/ 2464676 h 628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</a:cxnLst>
            <a:rect l="l" t="t" r="r" b="b"/>
            <a:pathLst>
              <a:path w="7857877" h="6285186">
                <a:moveTo>
                  <a:pt x="4321146" y="2464676"/>
                </a:moveTo>
                <a:lnTo>
                  <a:pt x="4468291" y="2417379"/>
                </a:lnTo>
                <a:cubicBezTo>
                  <a:pt x="4476839" y="2414789"/>
                  <a:pt x="4486405" y="2415752"/>
                  <a:pt x="4494567" y="2412124"/>
                </a:cubicBezTo>
                <a:cubicBezTo>
                  <a:pt x="4517405" y="2401974"/>
                  <a:pt x="4520839" y="2384101"/>
                  <a:pt x="4541864" y="2370083"/>
                </a:cubicBezTo>
                <a:lnTo>
                  <a:pt x="4557629" y="2359572"/>
                </a:lnTo>
                <a:cubicBezTo>
                  <a:pt x="4559381" y="2354317"/>
                  <a:pt x="4559664" y="2348314"/>
                  <a:pt x="4562884" y="2343807"/>
                </a:cubicBezTo>
                <a:cubicBezTo>
                  <a:pt x="4568943" y="2335325"/>
                  <a:pt x="4588043" y="2317444"/>
                  <a:pt x="4599671" y="2312276"/>
                </a:cubicBezTo>
                <a:cubicBezTo>
                  <a:pt x="4609795" y="2307777"/>
                  <a:pt x="4620274" y="2303588"/>
                  <a:pt x="4631202" y="2301766"/>
                </a:cubicBezTo>
                <a:cubicBezTo>
                  <a:pt x="4641712" y="2300014"/>
                  <a:pt x="4652331" y="2298822"/>
                  <a:pt x="4662733" y="2296510"/>
                </a:cubicBezTo>
                <a:cubicBezTo>
                  <a:pt x="4668140" y="2295308"/>
                  <a:pt x="4673091" y="2292457"/>
                  <a:pt x="4678498" y="2291255"/>
                </a:cubicBezTo>
                <a:cubicBezTo>
                  <a:pt x="4688900" y="2288944"/>
                  <a:pt x="4699627" y="2288311"/>
                  <a:pt x="4710029" y="2286000"/>
                </a:cubicBezTo>
                <a:cubicBezTo>
                  <a:pt x="4715437" y="2284798"/>
                  <a:pt x="4720304" y="2281477"/>
                  <a:pt x="4725795" y="2280745"/>
                </a:cubicBezTo>
                <a:cubicBezTo>
                  <a:pt x="4746704" y="2277957"/>
                  <a:pt x="4767836" y="2277242"/>
                  <a:pt x="4788857" y="2275490"/>
                </a:cubicBezTo>
                <a:cubicBezTo>
                  <a:pt x="4804622" y="2277242"/>
                  <a:pt x="4820291" y="2280745"/>
                  <a:pt x="4836153" y="2280745"/>
                </a:cubicBezTo>
                <a:cubicBezTo>
                  <a:pt x="4852473" y="2280745"/>
                  <a:pt x="4853510" y="2270295"/>
                  <a:pt x="4867684" y="2264979"/>
                </a:cubicBezTo>
                <a:cubicBezTo>
                  <a:pt x="4876047" y="2261843"/>
                  <a:pt x="4885295" y="2261890"/>
                  <a:pt x="4893960" y="2259724"/>
                </a:cubicBezTo>
                <a:cubicBezTo>
                  <a:pt x="4923973" y="2252221"/>
                  <a:pt x="4894710" y="2255766"/>
                  <a:pt x="4930746" y="2249214"/>
                </a:cubicBezTo>
                <a:cubicBezTo>
                  <a:pt x="4942933" y="2246998"/>
                  <a:pt x="4955271" y="2245711"/>
                  <a:pt x="4967533" y="2243959"/>
                </a:cubicBezTo>
                <a:cubicBezTo>
                  <a:pt x="4980353" y="2239685"/>
                  <a:pt x="4988878" y="2238378"/>
                  <a:pt x="4999064" y="2228193"/>
                </a:cubicBezTo>
                <a:cubicBezTo>
                  <a:pt x="5003530" y="2223727"/>
                  <a:pt x="5006071" y="2217683"/>
                  <a:pt x="5009574" y="2212428"/>
                </a:cubicBezTo>
                <a:cubicBezTo>
                  <a:pt x="5022081" y="2174905"/>
                  <a:pt x="5013938" y="2190115"/>
                  <a:pt x="5030595" y="2165131"/>
                </a:cubicBezTo>
                <a:lnTo>
                  <a:pt x="5041105" y="2133600"/>
                </a:lnTo>
                <a:cubicBezTo>
                  <a:pt x="5042857" y="2128345"/>
                  <a:pt x="5042443" y="2121752"/>
                  <a:pt x="5046360" y="2117835"/>
                </a:cubicBezTo>
                <a:cubicBezTo>
                  <a:pt x="5049864" y="2114331"/>
                  <a:pt x="5053776" y="2111193"/>
                  <a:pt x="5056871" y="2107324"/>
                </a:cubicBezTo>
                <a:cubicBezTo>
                  <a:pt x="5060816" y="2102392"/>
                  <a:pt x="5062449" y="2095505"/>
                  <a:pt x="5067381" y="2091559"/>
                </a:cubicBezTo>
                <a:cubicBezTo>
                  <a:pt x="5071706" y="2088098"/>
                  <a:pt x="5077891" y="2088055"/>
                  <a:pt x="5083146" y="2086303"/>
                </a:cubicBezTo>
                <a:cubicBezTo>
                  <a:pt x="5086650" y="2082800"/>
                  <a:pt x="5089408" y="2078342"/>
                  <a:pt x="5093657" y="2075793"/>
                </a:cubicBezTo>
                <a:cubicBezTo>
                  <a:pt x="5098407" y="2072943"/>
                  <a:pt x="5104078" y="2071995"/>
                  <a:pt x="5109422" y="2070538"/>
                </a:cubicBezTo>
                <a:cubicBezTo>
                  <a:pt x="5123358" y="2066737"/>
                  <a:pt x="5137299" y="2062861"/>
                  <a:pt x="5151464" y="2060028"/>
                </a:cubicBezTo>
                <a:lnTo>
                  <a:pt x="5204015" y="2049517"/>
                </a:lnTo>
                <a:cubicBezTo>
                  <a:pt x="5205767" y="2044262"/>
                  <a:pt x="5210357" y="2039184"/>
                  <a:pt x="5209271" y="2033752"/>
                </a:cubicBezTo>
                <a:cubicBezTo>
                  <a:pt x="5208299" y="2028893"/>
                  <a:pt x="5202629" y="2026336"/>
                  <a:pt x="5198760" y="2023241"/>
                </a:cubicBezTo>
                <a:cubicBezTo>
                  <a:pt x="5184207" y="2011598"/>
                  <a:pt x="5183881" y="2013026"/>
                  <a:pt x="5167229" y="2007476"/>
                </a:cubicBezTo>
                <a:cubicBezTo>
                  <a:pt x="5160068" y="2002702"/>
                  <a:pt x="5145946" y="1994776"/>
                  <a:pt x="5140953" y="1986455"/>
                </a:cubicBezTo>
                <a:cubicBezTo>
                  <a:pt x="5136105" y="1978375"/>
                  <a:pt x="5131573" y="1950065"/>
                  <a:pt x="5130443" y="1944414"/>
                </a:cubicBezTo>
                <a:cubicBezTo>
                  <a:pt x="5132195" y="1939159"/>
                  <a:pt x="5134966" y="1934139"/>
                  <a:pt x="5135698" y="1928648"/>
                </a:cubicBezTo>
                <a:cubicBezTo>
                  <a:pt x="5138327" y="1908927"/>
                  <a:pt x="5136145" y="1857034"/>
                  <a:pt x="5151464" y="1834055"/>
                </a:cubicBezTo>
                <a:cubicBezTo>
                  <a:pt x="5168119" y="1809072"/>
                  <a:pt x="5155983" y="1820287"/>
                  <a:pt x="5193505" y="1807779"/>
                </a:cubicBezTo>
                <a:lnTo>
                  <a:pt x="5209271" y="1802524"/>
                </a:lnTo>
                <a:cubicBezTo>
                  <a:pt x="5230292" y="1804276"/>
                  <a:pt x="5251402" y="1805162"/>
                  <a:pt x="5272333" y="1807779"/>
                </a:cubicBezTo>
                <a:cubicBezTo>
                  <a:pt x="5279500" y="1808675"/>
                  <a:pt x="5286131" y="1813035"/>
                  <a:pt x="5293353" y="1813035"/>
                </a:cubicBezTo>
                <a:cubicBezTo>
                  <a:pt x="5312701" y="1813035"/>
                  <a:pt x="5331891" y="1809531"/>
                  <a:pt x="5351160" y="1807779"/>
                </a:cubicBezTo>
                <a:cubicBezTo>
                  <a:pt x="5377438" y="1816539"/>
                  <a:pt x="5356414" y="1813035"/>
                  <a:pt x="5382691" y="1807779"/>
                </a:cubicBezTo>
                <a:cubicBezTo>
                  <a:pt x="5403588" y="1803599"/>
                  <a:pt x="5445753" y="1797269"/>
                  <a:pt x="5445753" y="1797269"/>
                </a:cubicBezTo>
                <a:cubicBezTo>
                  <a:pt x="5471240" y="1771782"/>
                  <a:pt x="5461277" y="1784493"/>
                  <a:pt x="5477284" y="1760483"/>
                </a:cubicBezTo>
                <a:cubicBezTo>
                  <a:pt x="5492171" y="1715820"/>
                  <a:pt x="5471408" y="1770276"/>
                  <a:pt x="5493050" y="1734207"/>
                </a:cubicBezTo>
                <a:cubicBezTo>
                  <a:pt x="5495900" y="1729457"/>
                  <a:pt x="5494388" y="1722358"/>
                  <a:pt x="5498305" y="1718441"/>
                </a:cubicBezTo>
                <a:cubicBezTo>
                  <a:pt x="5507237" y="1709509"/>
                  <a:pt x="5519326" y="1704428"/>
                  <a:pt x="5529836" y="1697421"/>
                </a:cubicBezTo>
                <a:cubicBezTo>
                  <a:pt x="5535091" y="1693917"/>
                  <a:pt x="5539610" y="1688907"/>
                  <a:pt x="5545602" y="1686910"/>
                </a:cubicBezTo>
                <a:lnTo>
                  <a:pt x="5577133" y="1676400"/>
                </a:lnTo>
                <a:cubicBezTo>
                  <a:pt x="5602115" y="1659745"/>
                  <a:pt x="5586908" y="1667886"/>
                  <a:pt x="5624429" y="1655379"/>
                </a:cubicBezTo>
                <a:lnTo>
                  <a:pt x="5640195" y="1650124"/>
                </a:lnTo>
                <a:cubicBezTo>
                  <a:pt x="5645450" y="1646621"/>
                  <a:pt x="5650189" y="1642179"/>
                  <a:pt x="5655960" y="1639614"/>
                </a:cubicBezTo>
                <a:cubicBezTo>
                  <a:pt x="5666084" y="1635114"/>
                  <a:pt x="5687491" y="1629103"/>
                  <a:pt x="5687491" y="1629103"/>
                </a:cubicBezTo>
                <a:cubicBezTo>
                  <a:pt x="5714119" y="1602477"/>
                  <a:pt x="5682795" y="1636932"/>
                  <a:pt x="5703257" y="1602828"/>
                </a:cubicBezTo>
                <a:cubicBezTo>
                  <a:pt x="5721976" y="1571629"/>
                  <a:pt x="5706247" y="1617118"/>
                  <a:pt x="5724277" y="1576552"/>
                </a:cubicBezTo>
                <a:cubicBezTo>
                  <a:pt x="5724284" y="1576537"/>
                  <a:pt x="5737413" y="1537146"/>
                  <a:pt x="5740043" y="1529255"/>
                </a:cubicBezTo>
                <a:cubicBezTo>
                  <a:pt x="5741795" y="1524000"/>
                  <a:pt x="5741381" y="1517407"/>
                  <a:pt x="5745298" y="1513490"/>
                </a:cubicBezTo>
                <a:cubicBezTo>
                  <a:pt x="5786294" y="1472490"/>
                  <a:pt x="5719890" y="1540274"/>
                  <a:pt x="5766319" y="1487214"/>
                </a:cubicBezTo>
                <a:cubicBezTo>
                  <a:pt x="5774476" y="1477892"/>
                  <a:pt x="5783836" y="1469697"/>
                  <a:pt x="5792595" y="1460938"/>
                </a:cubicBezTo>
                <a:lnTo>
                  <a:pt x="5808360" y="1445172"/>
                </a:lnTo>
                <a:cubicBezTo>
                  <a:pt x="5811864" y="1441668"/>
                  <a:pt x="5814171" y="1436229"/>
                  <a:pt x="5818871" y="1434662"/>
                </a:cubicBezTo>
                <a:cubicBezTo>
                  <a:pt x="5838981" y="1427959"/>
                  <a:pt x="5851566" y="1422869"/>
                  <a:pt x="5871422" y="1418897"/>
                </a:cubicBezTo>
                <a:cubicBezTo>
                  <a:pt x="5881870" y="1416807"/>
                  <a:pt x="5892443" y="1415393"/>
                  <a:pt x="5902953" y="1413641"/>
                </a:cubicBezTo>
                <a:cubicBezTo>
                  <a:pt x="5928341" y="1388255"/>
                  <a:pt x="5896070" y="1419149"/>
                  <a:pt x="5929229" y="1392621"/>
                </a:cubicBezTo>
                <a:cubicBezTo>
                  <a:pt x="5933098" y="1389526"/>
                  <a:pt x="5935490" y="1384659"/>
                  <a:pt x="5939739" y="1382110"/>
                </a:cubicBezTo>
                <a:cubicBezTo>
                  <a:pt x="5944489" y="1379260"/>
                  <a:pt x="5950250" y="1378607"/>
                  <a:pt x="5955505" y="1376855"/>
                </a:cubicBezTo>
                <a:cubicBezTo>
                  <a:pt x="5966015" y="1380359"/>
                  <a:pt x="5976025" y="1388590"/>
                  <a:pt x="5987036" y="1387366"/>
                </a:cubicBezTo>
                <a:lnTo>
                  <a:pt x="6034333" y="1382110"/>
                </a:lnTo>
                <a:cubicBezTo>
                  <a:pt x="6048359" y="1380460"/>
                  <a:pt x="6062315" y="1378194"/>
                  <a:pt x="6076374" y="1376855"/>
                </a:cubicBezTo>
                <a:cubicBezTo>
                  <a:pt x="6099111" y="1374690"/>
                  <a:pt x="6121919" y="1373352"/>
                  <a:pt x="6144691" y="1371600"/>
                </a:cubicBezTo>
                <a:cubicBezTo>
                  <a:pt x="6149946" y="1369848"/>
                  <a:pt x="6156540" y="1370262"/>
                  <a:pt x="6160457" y="1366345"/>
                </a:cubicBezTo>
                <a:cubicBezTo>
                  <a:pt x="6164374" y="1362428"/>
                  <a:pt x="6165712" y="1356119"/>
                  <a:pt x="6165712" y="1350579"/>
                </a:cubicBezTo>
                <a:cubicBezTo>
                  <a:pt x="6165712" y="1335721"/>
                  <a:pt x="6154069" y="1305140"/>
                  <a:pt x="6149946" y="1292772"/>
                </a:cubicBezTo>
                <a:cubicBezTo>
                  <a:pt x="6148194" y="1287517"/>
                  <a:pt x="6148608" y="1280924"/>
                  <a:pt x="6144691" y="1277007"/>
                </a:cubicBezTo>
                <a:cubicBezTo>
                  <a:pt x="6134789" y="1267104"/>
                  <a:pt x="6126332" y="1256585"/>
                  <a:pt x="6113160" y="1250731"/>
                </a:cubicBezTo>
                <a:cubicBezTo>
                  <a:pt x="6103036" y="1246232"/>
                  <a:pt x="6081629" y="1240221"/>
                  <a:pt x="6081629" y="1240221"/>
                </a:cubicBezTo>
                <a:lnTo>
                  <a:pt x="6050098" y="1219200"/>
                </a:lnTo>
                <a:cubicBezTo>
                  <a:pt x="6044843" y="1215697"/>
                  <a:pt x="6040325" y="1210687"/>
                  <a:pt x="6034333" y="1208690"/>
                </a:cubicBezTo>
                <a:lnTo>
                  <a:pt x="6002802" y="1198179"/>
                </a:lnTo>
                <a:cubicBezTo>
                  <a:pt x="5994066" y="1189444"/>
                  <a:pt x="5988457" y="1182462"/>
                  <a:pt x="5976526" y="1177159"/>
                </a:cubicBezTo>
                <a:cubicBezTo>
                  <a:pt x="5966402" y="1172659"/>
                  <a:pt x="5955505" y="1170152"/>
                  <a:pt x="5944995" y="1166648"/>
                </a:cubicBezTo>
                <a:lnTo>
                  <a:pt x="5929229" y="1161393"/>
                </a:lnTo>
                <a:cubicBezTo>
                  <a:pt x="5913464" y="1163145"/>
                  <a:pt x="5897487" y="1163537"/>
                  <a:pt x="5881933" y="1166648"/>
                </a:cubicBezTo>
                <a:cubicBezTo>
                  <a:pt x="5871069" y="1168821"/>
                  <a:pt x="5860912" y="1173655"/>
                  <a:pt x="5850402" y="1177159"/>
                </a:cubicBezTo>
                <a:lnTo>
                  <a:pt x="5834636" y="1182414"/>
                </a:lnTo>
                <a:cubicBezTo>
                  <a:pt x="5829381" y="1185917"/>
                  <a:pt x="5824520" y="1190100"/>
                  <a:pt x="5818871" y="1192924"/>
                </a:cubicBezTo>
                <a:cubicBezTo>
                  <a:pt x="5813916" y="1195401"/>
                  <a:pt x="5807855" y="1195329"/>
                  <a:pt x="5803105" y="1198179"/>
                </a:cubicBezTo>
                <a:cubicBezTo>
                  <a:pt x="5769638" y="1218260"/>
                  <a:pt x="5823422" y="1200983"/>
                  <a:pt x="5771574" y="1213945"/>
                </a:cubicBezTo>
                <a:cubicBezTo>
                  <a:pt x="5752159" y="1207474"/>
                  <a:pt x="5743176" y="1201868"/>
                  <a:pt x="5719022" y="1213945"/>
                </a:cubicBezTo>
                <a:cubicBezTo>
                  <a:pt x="5707943" y="1219484"/>
                  <a:pt x="5704497" y="1236304"/>
                  <a:pt x="5692746" y="1240221"/>
                </a:cubicBezTo>
                <a:lnTo>
                  <a:pt x="5676981" y="1245476"/>
                </a:lnTo>
                <a:cubicBezTo>
                  <a:pt x="5669974" y="1243724"/>
                  <a:pt x="5662878" y="1242296"/>
                  <a:pt x="5655960" y="1240221"/>
                </a:cubicBezTo>
                <a:cubicBezTo>
                  <a:pt x="5640043" y="1235446"/>
                  <a:pt x="5624429" y="1229710"/>
                  <a:pt x="5608664" y="1224455"/>
                </a:cubicBezTo>
                <a:lnTo>
                  <a:pt x="5592898" y="1219200"/>
                </a:lnTo>
                <a:lnTo>
                  <a:pt x="5577133" y="1213945"/>
                </a:lnTo>
                <a:cubicBezTo>
                  <a:pt x="5573629" y="1210442"/>
                  <a:pt x="5567115" y="1208365"/>
                  <a:pt x="5566622" y="1203435"/>
                </a:cubicBezTo>
                <a:cubicBezTo>
                  <a:pt x="5563208" y="1169303"/>
                  <a:pt x="5568269" y="1166804"/>
                  <a:pt x="5582388" y="1145628"/>
                </a:cubicBezTo>
                <a:cubicBezTo>
                  <a:pt x="5584140" y="1140373"/>
                  <a:pt x="5585166" y="1134817"/>
                  <a:pt x="5587643" y="1129862"/>
                </a:cubicBezTo>
                <a:cubicBezTo>
                  <a:pt x="5590467" y="1124213"/>
                  <a:pt x="5595588" y="1119868"/>
                  <a:pt x="5598153" y="1114097"/>
                </a:cubicBezTo>
                <a:cubicBezTo>
                  <a:pt x="5602653" y="1103973"/>
                  <a:pt x="5608664" y="1082566"/>
                  <a:pt x="5608664" y="1082566"/>
                </a:cubicBezTo>
                <a:cubicBezTo>
                  <a:pt x="5616510" y="996261"/>
                  <a:pt x="5609302" y="1052781"/>
                  <a:pt x="5619174" y="998483"/>
                </a:cubicBezTo>
                <a:cubicBezTo>
                  <a:pt x="5621212" y="987273"/>
                  <a:pt x="5629425" y="930423"/>
                  <a:pt x="5634939" y="924910"/>
                </a:cubicBezTo>
                <a:cubicBezTo>
                  <a:pt x="5649916" y="909934"/>
                  <a:pt x="5641327" y="917148"/>
                  <a:pt x="5661215" y="903890"/>
                </a:cubicBezTo>
                <a:cubicBezTo>
                  <a:pt x="5682236" y="905642"/>
                  <a:pt x="5703183" y="909145"/>
                  <a:pt x="5724277" y="909145"/>
                </a:cubicBezTo>
                <a:cubicBezTo>
                  <a:pt x="5734932" y="909145"/>
                  <a:pt x="5745277" y="905510"/>
                  <a:pt x="5755808" y="903890"/>
                </a:cubicBezTo>
                <a:cubicBezTo>
                  <a:pt x="5769448" y="901792"/>
                  <a:pt x="5809362" y="896660"/>
                  <a:pt x="5824126" y="893379"/>
                </a:cubicBezTo>
                <a:cubicBezTo>
                  <a:pt x="5829533" y="892177"/>
                  <a:pt x="5834565" y="889646"/>
                  <a:pt x="5839891" y="888124"/>
                </a:cubicBezTo>
                <a:cubicBezTo>
                  <a:pt x="5846836" y="886140"/>
                  <a:pt x="5853905" y="884621"/>
                  <a:pt x="5860912" y="882869"/>
                </a:cubicBezTo>
                <a:cubicBezTo>
                  <a:pt x="5866167" y="879366"/>
                  <a:pt x="5871924" y="876518"/>
                  <a:pt x="5876677" y="872359"/>
                </a:cubicBezTo>
                <a:cubicBezTo>
                  <a:pt x="5901270" y="850840"/>
                  <a:pt x="5899217" y="851686"/>
                  <a:pt x="5913464" y="830317"/>
                </a:cubicBezTo>
                <a:lnTo>
                  <a:pt x="5923974" y="798786"/>
                </a:lnTo>
                <a:cubicBezTo>
                  <a:pt x="5925726" y="793531"/>
                  <a:pt x="5926157" y="787630"/>
                  <a:pt x="5929229" y="783021"/>
                </a:cubicBezTo>
                <a:cubicBezTo>
                  <a:pt x="5932732" y="777766"/>
                  <a:pt x="5937174" y="773027"/>
                  <a:pt x="5939739" y="767255"/>
                </a:cubicBezTo>
                <a:cubicBezTo>
                  <a:pt x="5944239" y="757131"/>
                  <a:pt x="5946746" y="746234"/>
                  <a:pt x="5950250" y="735724"/>
                </a:cubicBezTo>
                <a:lnTo>
                  <a:pt x="5955505" y="719959"/>
                </a:lnTo>
                <a:cubicBezTo>
                  <a:pt x="5957257" y="707697"/>
                  <a:pt x="5959224" y="695463"/>
                  <a:pt x="5960760" y="683172"/>
                </a:cubicBezTo>
                <a:cubicBezTo>
                  <a:pt x="5966680" y="635809"/>
                  <a:pt x="5963750" y="644453"/>
                  <a:pt x="5971271" y="604345"/>
                </a:cubicBezTo>
                <a:cubicBezTo>
                  <a:pt x="5974563" y="586787"/>
                  <a:pt x="5976132" y="568741"/>
                  <a:pt x="5981781" y="551793"/>
                </a:cubicBezTo>
                <a:lnTo>
                  <a:pt x="5992291" y="520262"/>
                </a:lnTo>
                <a:cubicBezTo>
                  <a:pt x="5992292" y="520258"/>
                  <a:pt x="6002800" y="488734"/>
                  <a:pt x="6002802" y="488731"/>
                </a:cubicBezTo>
                <a:cubicBezTo>
                  <a:pt x="6028168" y="450682"/>
                  <a:pt x="6018173" y="468498"/>
                  <a:pt x="6034333" y="436179"/>
                </a:cubicBezTo>
                <a:cubicBezTo>
                  <a:pt x="6047427" y="383801"/>
                  <a:pt x="6042468" y="408386"/>
                  <a:pt x="6050098" y="362607"/>
                </a:cubicBezTo>
                <a:cubicBezTo>
                  <a:pt x="6048807" y="341945"/>
                  <a:pt x="6067229" y="278419"/>
                  <a:pt x="6029077" y="268014"/>
                </a:cubicBezTo>
                <a:cubicBezTo>
                  <a:pt x="6015452" y="264298"/>
                  <a:pt x="6001050" y="264511"/>
                  <a:pt x="5987036" y="262759"/>
                </a:cubicBezTo>
                <a:cubicBezTo>
                  <a:pt x="5981781" y="261007"/>
                  <a:pt x="5974491" y="262011"/>
                  <a:pt x="5971271" y="257503"/>
                </a:cubicBezTo>
                <a:cubicBezTo>
                  <a:pt x="5964832" y="248488"/>
                  <a:pt x="5960760" y="225972"/>
                  <a:pt x="5960760" y="225972"/>
                </a:cubicBezTo>
                <a:cubicBezTo>
                  <a:pt x="5962512" y="220717"/>
                  <a:pt x="5964493" y="215533"/>
                  <a:pt x="5966015" y="210207"/>
                </a:cubicBezTo>
                <a:cubicBezTo>
                  <a:pt x="5968259" y="202353"/>
                  <a:pt x="5972327" y="181819"/>
                  <a:pt x="5976526" y="173421"/>
                </a:cubicBezTo>
                <a:cubicBezTo>
                  <a:pt x="5987538" y="151396"/>
                  <a:pt x="5984782" y="162162"/>
                  <a:pt x="6002802" y="147145"/>
                </a:cubicBezTo>
                <a:cubicBezTo>
                  <a:pt x="6029047" y="125274"/>
                  <a:pt x="6006625" y="135359"/>
                  <a:pt x="6034333" y="126124"/>
                </a:cubicBezTo>
                <a:cubicBezTo>
                  <a:pt x="6064217" y="96240"/>
                  <a:pt x="6035443" y="120314"/>
                  <a:pt x="6065864" y="105103"/>
                </a:cubicBezTo>
                <a:cubicBezTo>
                  <a:pt x="6071513" y="102278"/>
                  <a:pt x="6075858" y="97158"/>
                  <a:pt x="6081629" y="94593"/>
                </a:cubicBezTo>
                <a:cubicBezTo>
                  <a:pt x="6091753" y="90094"/>
                  <a:pt x="6102650" y="87586"/>
                  <a:pt x="6113160" y="84083"/>
                </a:cubicBezTo>
                <a:lnTo>
                  <a:pt x="6128926" y="78828"/>
                </a:lnTo>
                <a:cubicBezTo>
                  <a:pt x="6174096" y="48712"/>
                  <a:pt x="6116951" y="84814"/>
                  <a:pt x="6160457" y="63062"/>
                </a:cubicBezTo>
                <a:cubicBezTo>
                  <a:pt x="6166106" y="60238"/>
                  <a:pt x="6170287" y="54710"/>
                  <a:pt x="6176222" y="52552"/>
                </a:cubicBezTo>
                <a:cubicBezTo>
                  <a:pt x="6233990" y="31545"/>
                  <a:pt x="6199890" y="49916"/>
                  <a:pt x="6239284" y="36786"/>
                </a:cubicBezTo>
                <a:cubicBezTo>
                  <a:pt x="6253226" y="32139"/>
                  <a:pt x="6260988" y="29104"/>
                  <a:pt x="6276071" y="26276"/>
                </a:cubicBezTo>
                <a:cubicBezTo>
                  <a:pt x="6297017" y="22349"/>
                  <a:pt x="6318236" y="19946"/>
                  <a:pt x="6339133" y="15766"/>
                </a:cubicBezTo>
                <a:lnTo>
                  <a:pt x="6365408" y="10510"/>
                </a:lnTo>
                <a:cubicBezTo>
                  <a:pt x="6406108" y="3109"/>
                  <a:pt x="6384904" y="9266"/>
                  <a:pt x="6412705" y="0"/>
                </a:cubicBezTo>
                <a:cubicBezTo>
                  <a:pt x="6485616" y="18227"/>
                  <a:pt x="6373188" y="-9525"/>
                  <a:pt x="6460002" y="10510"/>
                </a:cubicBezTo>
                <a:cubicBezTo>
                  <a:pt x="6481115" y="15382"/>
                  <a:pt x="6502043" y="21021"/>
                  <a:pt x="6523064" y="26276"/>
                </a:cubicBezTo>
                <a:cubicBezTo>
                  <a:pt x="6530071" y="28028"/>
                  <a:pt x="6537002" y="30115"/>
                  <a:pt x="6544084" y="31531"/>
                </a:cubicBezTo>
                <a:cubicBezTo>
                  <a:pt x="6575792" y="37872"/>
                  <a:pt x="6561886" y="33962"/>
                  <a:pt x="6586126" y="42041"/>
                </a:cubicBezTo>
                <a:cubicBezTo>
                  <a:pt x="6591381" y="45545"/>
                  <a:pt x="6596119" y="49987"/>
                  <a:pt x="6601891" y="52552"/>
                </a:cubicBezTo>
                <a:cubicBezTo>
                  <a:pt x="6612015" y="57052"/>
                  <a:pt x="6633422" y="63062"/>
                  <a:pt x="6633422" y="63062"/>
                </a:cubicBezTo>
                <a:cubicBezTo>
                  <a:pt x="6636926" y="68317"/>
                  <a:pt x="6639467" y="74362"/>
                  <a:pt x="6643933" y="78828"/>
                </a:cubicBezTo>
                <a:cubicBezTo>
                  <a:pt x="6648399" y="83294"/>
                  <a:pt x="6655753" y="84406"/>
                  <a:pt x="6659698" y="89338"/>
                </a:cubicBezTo>
                <a:cubicBezTo>
                  <a:pt x="6663158" y="93663"/>
                  <a:pt x="6662103" y="100353"/>
                  <a:pt x="6664953" y="105103"/>
                </a:cubicBezTo>
                <a:cubicBezTo>
                  <a:pt x="6667502" y="109352"/>
                  <a:pt x="6671960" y="112110"/>
                  <a:pt x="6675464" y="115614"/>
                </a:cubicBezTo>
                <a:lnTo>
                  <a:pt x="6691229" y="162910"/>
                </a:lnTo>
                <a:lnTo>
                  <a:pt x="6696484" y="178676"/>
                </a:lnTo>
                <a:cubicBezTo>
                  <a:pt x="6698236" y="183931"/>
                  <a:pt x="6700395" y="189067"/>
                  <a:pt x="6701739" y="194441"/>
                </a:cubicBezTo>
                <a:cubicBezTo>
                  <a:pt x="6702193" y="196258"/>
                  <a:pt x="6709424" y="227461"/>
                  <a:pt x="6712250" y="231228"/>
                </a:cubicBezTo>
                <a:cubicBezTo>
                  <a:pt x="6719682" y="241137"/>
                  <a:pt x="6729767" y="248744"/>
                  <a:pt x="6738526" y="257503"/>
                </a:cubicBezTo>
                <a:cubicBezTo>
                  <a:pt x="6753506" y="272483"/>
                  <a:pt x="6744908" y="265262"/>
                  <a:pt x="6764802" y="278524"/>
                </a:cubicBezTo>
                <a:cubicBezTo>
                  <a:pt x="6766554" y="287283"/>
                  <a:pt x="6766361" y="296668"/>
                  <a:pt x="6770057" y="304800"/>
                </a:cubicBezTo>
                <a:cubicBezTo>
                  <a:pt x="6775284" y="316300"/>
                  <a:pt x="6782145" y="327399"/>
                  <a:pt x="6791077" y="336331"/>
                </a:cubicBezTo>
                <a:cubicBezTo>
                  <a:pt x="6800855" y="346108"/>
                  <a:pt x="6805467" y="349345"/>
                  <a:pt x="6812098" y="362607"/>
                </a:cubicBezTo>
                <a:cubicBezTo>
                  <a:pt x="6833851" y="406114"/>
                  <a:pt x="6797746" y="348962"/>
                  <a:pt x="6827864" y="394138"/>
                </a:cubicBezTo>
                <a:lnTo>
                  <a:pt x="6838374" y="425669"/>
                </a:lnTo>
                <a:cubicBezTo>
                  <a:pt x="6843924" y="442320"/>
                  <a:pt x="6842497" y="442648"/>
                  <a:pt x="6854139" y="457200"/>
                </a:cubicBezTo>
                <a:cubicBezTo>
                  <a:pt x="6857234" y="461069"/>
                  <a:pt x="6861146" y="464207"/>
                  <a:pt x="6864650" y="467710"/>
                </a:cubicBezTo>
                <a:cubicBezTo>
                  <a:pt x="6872843" y="492292"/>
                  <a:pt x="6869240" y="486091"/>
                  <a:pt x="6890926" y="515007"/>
                </a:cubicBezTo>
                <a:cubicBezTo>
                  <a:pt x="6896181" y="522014"/>
                  <a:pt x="6899962" y="530421"/>
                  <a:pt x="6906691" y="536028"/>
                </a:cubicBezTo>
                <a:cubicBezTo>
                  <a:pt x="6910947" y="539574"/>
                  <a:pt x="6917202" y="539531"/>
                  <a:pt x="6922457" y="541283"/>
                </a:cubicBezTo>
                <a:cubicBezTo>
                  <a:pt x="6927712" y="544786"/>
                  <a:pt x="6933290" y="547848"/>
                  <a:pt x="6938222" y="551793"/>
                </a:cubicBezTo>
                <a:cubicBezTo>
                  <a:pt x="6942091" y="554888"/>
                  <a:pt x="6944484" y="559754"/>
                  <a:pt x="6948733" y="562303"/>
                </a:cubicBezTo>
                <a:cubicBezTo>
                  <a:pt x="6953483" y="565153"/>
                  <a:pt x="6959243" y="565807"/>
                  <a:pt x="6964498" y="567559"/>
                </a:cubicBezTo>
                <a:cubicBezTo>
                  <a:pt x="6972302" y="579266"/>
                  <a:pt x="6974821" y="585277"/>
                  <a:pt x="6985519" y="593835"/>
                </a:cubicBezTo>
                <a:cubicBezTo>
                  <a:pt x="7018673" y="620358"/>
                  <a:pt x="6986411" y="589473"/>
                  <a:pt x="7011795" y="614855"/>
                </a:cubicBezTo>
                <a:cubicBezTo>
                  <a:pt x="7026779" y="613190"/>
                  <a:pt x="7057250" y="613148"/>
                  <a:pt x="7074857" y="604345"/>
                </a:cubicBezTo>
                <a:cubicBezTo>
                  <a:pt x="7080506" y="601521"/>
                  <a:pt x="7085367" y="597338"/>
                  <a:pt x="7090622" y="593835"/>
                </a:cubicBezTo>
                <a:cubicBezTo>
                  <a:pt x="7122390" y="601777"/>
                  <a:pt x="7104793" y="596806"/>
                  <a:pt x="7143174" y="609600"/>
                </a:cubicBezTo>
                <a:cubicBezTo>
                  <a:pt x="7148429" y="611352"/>
                  <a:pt x="7153455" y="614072"/>
                  <a:pt x="7158939" y="614855"/>
                </a:cubicBezTo>
                <a:lnTo>
                  <a:pt x="7195726" y="620110"/>
                </a:lnTo>
                <a:cubicBezTo>
                  <a:pt x="7240896" y="650226"/>
                  <a:pt x="7183751" y="614124"/>
                  <a:pt x="7227257" y="635876"/>
                </a:cubicBezTo>
                <a:cubicBezTo>
                  <a:pt x="7268007" y="656250"/>
                  <a:pt x="7219159" y="638432"/>
                  <a:pt x="7258788" y="651641"/>
                </a:cubicBezTo>
                <a:cubicBezTo>
                  <a:pt x="7279316" y="672171"/>
                  <a:pt x="7257777" y="653764"/>
                  <a:pt x="7285064" y="667407"/>
                </a:cubicBezTo>
                <a:cubicBezTo>
                  <a:pt x="7290713" y="670231"/>
                  <a:pt x="7295058" y="675352"/>
                  <a:pt x="7300829" y="677917"/>
                </a:cubicBezTo>
                <a:cubicBezTo>
                  <a:pt x="7310953" y="682417"/>
                  <a:pt x="7332360" y="688428"/>
                  <a:pt x="7332360" y="688428"/>
                </a:cubicBezTo>
                <a:cubicBezTo>
                  <a:pt x="7349017" y="713411"/>
                  <a:pt x="7340874" y="698202"/>
                  <a:pt x="7353381" y="735724"/>
                </a:cubicBezTo>
                <a:cubicBezTo>
                  <a:pt x="7355133" y="740979"/>
                  <a:pt x="7354027" y="748417"/>
                  <a:pt x="7358636" y="751490"/>
                </a:cubicBezTo>
                <a:lnTo>
                  <a:pt x="7374402" y="762000"/>
                </a:lnTo>
                <a:cubicBezTo>
                  <a:pt x="7393566" y="819496"/>
                  <a:pt x="7363003" y="732411"/>
                  <a:pt x="7390167" y="793531"/>
                </a:cubicBezTo>
                <a:cubicBezTo>
                  <a:pt x="7394666" y="803655"/>
                  <a:pt x="7397174" y="814552"/>
                  <a:pt x="7400677" y="825062"/>
                </a:cubicBezTo>
                <a:cubicBezTo>
                  <a:pt x="7405944" y="840862"/>
                  <a:pt x="7403589" y="844547"/>
                  <a:pt x="7421698" y="851338"/>
                </a:cubicBezTo>
                <a:cubicBezTo>
                  <a:pt x="7430061" y="854474"/>
                  <a:pt x="7439120" y="855413"/>
                  <a:pt x="7447974" y="856593"/>
                </a:cubicBezTo>
                <a:cubicBezTo>
                  <a:pt x="7465424" y="858920"/>
                  <a:pt x="7483009" y="860096"/>
                  <a:pt x="7500526" y="861848"/>
                </a:cubicBezTo>
                <a:cubicBezTo>
                  <a:pt x="7502898" y="861453"/>
                  <a:pt x="7539947" y="856963"/>
                  <a:pt x="7547822" y="851338"/>
                </a:cubicBezTo>
                <a:cubicBezTo>
                  <a:pt x="7571437" y="834470"/>
                  <a:pt x="7564539" y="833069"/>
                  <a:pt x="7579353" y="814552"/>
                </a:cubicBezTo>
                <a:cubicBezTo>
                  <a:pt x="7582448" y="810683"/>
                  <a:pt x="7586769" y="807910"/>
                  <a:pt x="7589864" y="804041"/>
                </a:cubicBezTo>
                <a:cubicBezTo>
                  <a:pt x="7593809" y="799109"/>
                  <a:pt x="7595908" y="792742"/>
                  <a:pt x="7600374" y="788276"/>
                </a:cubicBezTo>
                <a:cubicBezTo>
                  <a:pt x="7604840" y="783810"/>
                  <a:pt x="7611386" y="781925"/>
                  <a:pt x="7616139" y="777766"/>
                </a:cubicBezTo>
                <a:cubicBezTo>
                  <a:pt x="7625461" y="769609"/>
                  <a:pt x="7633656" y="760249"/>
                  <a:pt x="7642415" y="751490"/>
                </a:cubicBezTo>
                <a:cubicBezTo>
                  <a:pt x="7645919" y="747986"/>
                  <a:pt x="7648225" y="742546"/>
                  <a:pt x="7652926" y="740979"/>
                </a:cubicBezTo>
                <a:cubicBezTo>
                  <a:pt x="7692551" y="727771"/>
                  <a:pt x="7643708" y="745588"/>
                  <a:pt x="7684457" y="725214"/>
                </a:cubicBezTo>
                <a:cubicBezTo>
                  <a:pt x="7689411" y="722737"/>
                  <a:pt x="7694967" y="721711"/>
                  <a:pt x="7700222" y="719959"/>
                </a:cubicBezTo>
                <a:cubicBezTo>
                  <a:pt x="7705477" y="716455"/>
                  <a:pt x="7710216" y="712013"/>
                  <a:pt x="7715988" y="709448"/>
                </a:cubicBezTo>
                <a:cubicBezTo>
                  <a:pt x="7726112" y="704948"/>
                  <a:pt x="7747519" y="698938"/>
                  <a:pt x="7747519" y="698938"/>
                </a:cubicBezTo>
                <a:cubicBezTo>
                  <a:pt x="7779048" y="677918"/>
                  <a:pt x="7749271" y="700689"/>
                  <a:pt x="7773795" y="672662"/>
                </a:cubicBezTo>
                <a:cubicBezTo>
                  <a:pt x="7781952" y="663340"/>
                  <a:pt x="7800071" y="646386"/>
                  <a:pt x="7800071" y="646386"/>
                </a:cubicBezTo>
                <a:cubicBezTo>
                  <a:pt x="7803574" y="649890"/>
                  <a:pt x="7809014" y="652197"/>
                  <a:pt x="7810581" y="656897"/>
                </a:cubicBezTo>
                <a:cubicBezTo>
                  <a:pt x="7816230" y="673844"/>
                  <a:pt x="7815442" y="692501"/>
                  <a:pt x="7821091" y="709448"/>
                </a:cubicBezTo>
                <a:lnTo>
                  <a:pt x="7826346" y="725214"/>
                </a:lnTo>
                <a:cubicBezTo>
                  <a:pt x="7828098" y="744483"/>
                  <a:pt x="7829045" y="763842"/>
                  <a:pt x="7831602" y="783021"/>
                </a:cubicBezTo>
                <a:cubicBezTo>
                  <a:pt x="7832557" y="790180"/>
                  <a:pt x="7836059" y="796863"/>
                  <a:pt x="7836857" y="804041"/>
                </a:cubicBezTo>
                <a:cubicBezTo>
                  <a:pt x="7839572" y="828477"/>
                  <a:pt x="7840785" y="853063"/>
                  <a:pt x="7842112" y="877614"/>
                </a:cubicBezTo>
                <a:cubicBezTo>
                  <a:pt x="7844289" y="917883"/>
                  <a:pt x="7845190" y="958214"/>
                  <a:pt x="7847367" y="998483"/>
                </a:cubicBezTo>
                <a:cubicBezTo>
                  <a:pt x="7851376" y="1072659"/>
                  <a:pt x="7845217" y="1049839"/>
                  <a:pt x="7857877" y="1087821"/>
                </a:cubicBezTo>
                <a:cubicBezTo>
                  <a:pt x="7855186" y="1125498"/>
                  <a:pt x="7854656" y="1176312"/>
                  <a:pt x="7842112" y="1213945"/>
                </a:cubicBezTo>
                <a:lnTo>
                  <a:pt x="7831602" y="1245476"/>
                </a:lnTo>
                <a:cubicBezTo>
                  <a:pt x="7836120" y="1259029"/>
                  <a:pt x="7842835" y="1263508"/>
                  <a:pt x="7826346" y="1271752"/>
                </a:cubicBezTo>
                <a:cubicBezTo>
                  <a:pt x="7800936" y="1284457"/>
                  <a:pt x="7793912" y="1280597"/>
                  <a:pt x="7768539" y="1287517"/>
                </a:cubicBezTo>
                <a:cubicBezTo>
                  <a:pt x="7757850" y="1290432"/>
                  <a:pt x="7746226" y="1291883"/>
                  <a:pt x="7737008" y="1298028"/>
                </a:cubicBezTo>
                <a:lnTo>
                  <a:pt x="7705477" y="1319048"/>
                </a:lnTo>
                <a:cubicBezTo>
                  <a:pt x="7700222" y="1322551"/>
                  <a:pt x="7695704" y="1327562"/>
                  <a:pt x="7689712" y="1329559"/>
                </a:cubicBezTo>
                <a:lnTo>
                  <a:pt x="7673946" y="1334814"/>
                </a:lnTo>
                <a:cubicBezTo>
                  <a:pt x="7661840" y="1342885"/>
                  <a:pt x="7652926" y="1344167"/>
                  <a:pt x="7652926" y="1361090"/>
                </a:cubicBezTo>
                <a:cubicBezTo>
                  <a:pt x="7652926" y="1397686"/>
                  <a:pt x="7660366" y="1396104"/>
                  <a:pt x="7668691" y="1429407"/>
                </a:cubicBezTo>
                <a:cubicBezTo>
                  <a:pt x="7670443" y="1436414"/>
                  <a:pt x="7671871" y="1443510"/>
                  <a:pt x="7673946" y="1450428"/>
                </a:cubicBezTo>
                <a:cubicBezTo>
                  <a:pt x="7677130" y="1461040"/>
                  <a:pt x="7682636" y="1471031"/>
                  <a:pt x="7684457" y="1481959"/>
                </a:cubicBezTo>
                <a:cubicBezTo>
                  <a:pt x="7698977" y="1569080"/>
                  <a:pt x="7678126" y="1439733"/>
                  <a:pt x="7694967" y="1566041"/>
                </a:cubicBezTo>
                <a:cubicBezTo>
                  <a:pt x="7698269" y="1590805"/>
                  <a:pt x="7702515" y="1599194"/>
                  <a:pt x="7710733" y="1623848"/>
                </a:cubicBezTo>
                <a:lnTo>
                  <a:pt x="7715988" y="1639614"/>
                </a:lnTo>
                <a:cubicBezTo>
                  <a:pt x="7714236" y="1662386"/>
                  <a:pt x="7713006" y="1685205"/>
                  <a:pt x="7710733" y="1707931"/>
                </a:cubicBezTo>
                <a:cubicBezTo>
                  <a:pt x="7709500" y="1720256"/>
                  <a:pt x="7709394" y="1732966"/>
                  <a:pt x="7705477" y="1744717"/>
                </a:cubicBezTo>
                <a:cubicBezTo>
                  <a:pt x="7703910" y="1749417"/>
                  <a:pt x="7698470" y="1751724"/>
                  <a:pt x="7694967" y="1755228"/>
                </a:cubicBezTo>
                <a:cubicBezTo>
                  <a:pt x="7692484" y="1765160"/>
                  <a:pt x="7689954" y="1785294"/>
                  <a:pt x="7679202" y="1792014"/>
                </a:cubicBezTo>
                <a:cubicBezTo>
                  <a:pt x="7669807" y="1797886"/>
                  <a:pt x="7647671" y="1802524"/>
                  <a:pt x="7647671" y="1802524"/>
                </a:cubicBezTo>
                <a:cubicBezTo>
                  <a:pt x="7635409" y="1800772"/>
                  <a:pt x="7622203" y="1802300"/>
                  <a:pt x="7610884" y="1797269"/>
                </a:cubicBezTo>
                <a:cubicBezTo>
                  <a:pt x="7605112" y="1794704"/>
                  <a:pt x="7605306" y="1785449"/>
                  <a:pt x="7600374" y="1781503"/>
                </a:cubicBezTo>
                <a:cubicBezTo>
                  <a:pt x="7596048" y="1778042"/>
                  <a:pt x="7589863" y="1778000"/>
                  <a:pt x="7584608" y="1776248"/>
                </a:cubicBezTo>
                <a:cubicBezTo>
                  <a:pt x="7569493" y="1780027"/>
                  <a:pt x="7561346" y="1778233"/>
                  <a:pt x="7553077" y="1792014"/>
                </a:cubicBezTo>
                <a:cubicBezTo>
                  <a:pt x="7550227" y="1796764"/>
                  <a:pt x="7549574" y="1802524"/>
                  <a:pt x="7547822" y="1807779"/>
                </a:cubicBezTo>
                <a:cubicBezTo>
                  <a:pt x="7546070" y="1818289"/>
                  <a:pt x="7547332" y="1829780"/>
                  <a:pt x="7542567" y="1839310"/>
                </a:cubicBezTo>
                <a:cubicBezTo>
                  <a:pt x="7538135" y="1848173"/>
                  <a:pt x="7521546" y="1860331"/>
                  <a:pt x="7521546" y="1860331"/>
                </a:cubicBezTo>
                <a:cubicBezTo>
                  <a:pt x="7516919" y="1874212"/>
                  <a:pt x="7508823" y="1903111"/>
                  <a:pt x="7495271" y="1907628"/>
                </a:cubicBezTo>
                <a:cubicBezTo>
                  <a:pt x="7490016" y="1909380"/>
                  <a:pt x="7484348" y="1910193"/>
                  <a:pt x="7479505" y="1912883"/>
                </a:cubicBezTo>
                <a:cubicBezTo>
                  <a:pt x="7468463" y="1919017"/>
                  <a:pt x="7459957" y="1929908"/>
                  <a:pt x="7447974" y="1933903"/>
                </a:cubicBezTo>
                <a:cubicBezTo>
                  <a:pt x="7426216" y="1941156"/>
                  <a:pt x="7436817" y="1936086"/>
                  <a:pt x="7416443" y="1949669"/>
                </a:cubicBezTo>
                <a:cubicBezTo>
                  <a:pt x="7412940" y="1954924"/>
                  <a:pt x="7409879" y="1960503"/>
                  <a:pt x="7405933" y="1965435"/>
                </a:cubicBezTo>
                <a:cubicBezTo>
                  <a:pt x="7375975" y="2002883"/>
                  <a:pt x="7417267" y="1943177"/>
                  <a:pt x="7384912" y="1991710"/>
                </a:cubicBezTo>
                <a:cubicBezTo>
                  <a:pt x="7386664" y="2005724"/>
                  <a:pt x="7387641" y="2019857"/>
                  <a:pt x="7390167" y="2033752"/>
                </a:cubicBezTo>
                <a:cubicBezTo>
                  <a:pt x="7391158" y="2039202"/>
                  <a:pt x="7398746" y="2045086"/>
                  <a:pt x="7395422" y="2049517"/>
                </a:cubicBezTo>
                <a:cubicBezTo>
                  <a:pt x="7391089" y="2055295"/>
                  <a:pt x="7381561" y="2053817"/>
                  <a:pt x="7374402" y="2054772"/>
                </a:cubicBezTo>
                <a:cubicBezTo>
                  <a:pt x="7333818" y="2060184"/>
                  <a:pt x="7256472" y="2063368"/>
                  <a:pt x="7222002" y="2065283"/>
                </a:cubicBezTo>
                <a:cubicBezTo>
                  <a:pt x="7200418" y="2072478"/>
                  <a:pt x="7190603" y="2072677"/>
                  <a:pt x="7174705" y="2086303"/>
                </a:cubicBezTo>
                <a:cubicBezTo>
                  <a:pt x="7167181" y="2092752"/>
                  <a:pt x="7159181" y="2099079"/>
                  <a:pt x="7153684" y="2107324"/>
                </a:cubicBezTo>
                <a:lnTo>
                  <a:pt x="7132664" y="2138855"/>
                </a:lnTo>
                <a:lnTo>
                  <a:pt x="7122153" y="2154621"/>
                </a:lnTo>
                <a:lnTo>
                  <a:pt x="7111643" y="2186152"/>
                </a:lnTo>
                <a:cubicBezTo>
                  <a:pt x="7109891" y="2191407"/>
                  <a:pt x="7109461" y="2197308"/>
                  <a:pt x="7106388" y="2201917"/>
                </a:cubicBezTo>
                <a:lnTo>
                  <a:pt x="7085367" y="2233448"/>
                </a:lnTo>
                <a:cubicBezTo>
                  <a:pt x="7081864" y="2238703"/>
                  <a:pt x="7079323" y="2244748"/>
                  <a:pt x="7074857" y="2249214"/>
                </a:cubicBezTo>
                <a:lnTo>
                  <a:pt x="7053836" y="2270235"/>
                </a:lnTo>
                <a:cubicBezTo>
                  <a:pt x="7048581" y="2275490"/>
                  <a:pt x="7044255" y="2281878"/>
                  <a:pt x="7038071" y="2286000"/>
                </a:cubicBezTo>
                <a:cubicBezTo>
                  <a:pt x="7027560" y="2293007"/>
                  <a:pt x="7015471" y="2298089"/>
                  <a:pt x="7006539" y="2307021"/>
                </a:cubicBezTo>
                <a:cubicBezTo>
                  <a:pt x="6997781" y="2315780"/>
                  <a:pt x="6987135" y="2322991"/>
                  <a:pt x="6980264" y="2333297"/>
                </a:cubicBezTo>
                <a:cubicBezTo>
                  <a:pt x="6965630" y="2355246"/>
                  <a:pt x="6974219" y="2344596"/>
                  <a:pt x="6953988" y="2364828"/>
                </a:cubicBezTo>
                <a:cubicBezTo>
                  <a:pt x="6952236" y="2370083"/>
                  <a:pt x="6951583" y="2375843"/>
                  <a:pt x="6948733" y="2380593"/>
                </a:cubicBezTo>
                <a:cubicBezTo>
                  <a:pt x="6946184" y="2384842"/>
                  <a:pt x="6941317" y="2387234"/>
                  <a:pt x="6938222" y="2391103"/>
                </a:cubicBezTo>
                <a:cubicBezTo>
                  <a:pt x="6908950" y="2427692"/>
                  <a:pt x="6949405" y="2385176"/>
                  <a:pt x="6911946" y="2422635"/>
                </a:cubicBezTo>
                <a:cubicBezTo>
                  <a:pt x="6899451" y="2460120"/>
                  <a:pt x="6917168" y="2414801"/>
                  <a:pt x="6890926" y="2454166"/>
                </a:cubicBezTo>
                <a:cubicBezTo>
                  <a:pt x="6887853" y="2458775"/>
                  <a:pt x="6888891" y="2465424"/>
                  <a:pt x="6885671" y="2469931"/>
                </a:cubicBezTo>
                <a:cubicBezTo>
                  <a:pt x="6879911" y="2477995"/>
                  <a:pt x="6871657" y="2483945"/>
                  <a:pt x="6864650" y="2490952"/>
                </a:cubicBezTo>
                <a:cubicBezTo>
                  <a:pt x="6861146" y="2494455"/>
                  <a:pt x="6858262" y="2498714"/>
                  <a:pt x="6854139" y="2501462"/>
                </a:cubicBezTo>
                <a:cubicBezTo>
                  <a:pt x="6848884" y="2504965"/>
                  <a:pt x="6843226" y="2507929"/>
                  <a:pt x="6838374" y="2511972"/>
                </a:cubicBezTo>
                <a:cubicBezTo>
                  <a:pt x="6832664" y="2516730"/>
                  <a:pt x="6828318" y="2522980"/>
                  <a:pt x="6822608" y="2527738"/>
                </a:cubicBezTo>
                <a:cubicBezTo>
                  <a:pt x="6817756" y="2531781"/>
                  <a:pt x="6811775" y="2534302"/>
                  <a:pt x="6806843" y="2538248"/>
                </a:cubicBezTo>
                <a:cubicBezTo>
                  <a:pt x="6802974" y="2541343"/>
                  <a:pt x="6800139" y="2545587"/>
                  <a:pt x="6796333" y="2548759"/>
                </a:cubicBezTo>
                <a:cubicBezTo>
                  <a:pt x="6789604" y="2554366"/>
                  <a:pt x="6782439" y="2559433"/>
                  <a:pt x="6775312" y="2564524"/>
                </a:cubicBezTo>
                <a:cubicBezTo>
                  <a:pt x="6770172" y="2568195"/>
                  <a:pt x="6764267" y="2570839"/>
                  <a:pt x="6759546" y="2575035"/>
                </a:cubicBezTo>
                <a:cubicBezTo>
                  <a:pt x="6748437" y="2584910"/>
                  <a:pt x="6740382" y="2598321"/>
                  <a:pt x="6728015" y="2606566"/>
                </a:cubicBezTo>
                <a:cubicBezTo>
                  <a:pt x="6713751" y="2616075"/>
                  <a:pt x="6701424" y="2622805"/>
                  <a:pt x="6691229" y="2638097"/>
                </a:cubicBezTo>
                <a:cubicBezTo>
                  <a:pt x="6687726" y="2643352"/>
                  <a:pt x="6684829" y="2649067"/>
                  <a:pt x="6680719" y="2653862"/>
                </a:cubicBezTo>
                <a:cubicBezTo>
                  <a:pt x="6674270" y="2661386"/>
                  <a:pt x="6659698" y="2674883"/>
                  <a:pt x="6659698" y="2674883"/>
                </a:cubicBezTo>
                <a:cubicBezTo>
                  <a:pt x="6657946" y="2680138"/>
                  <a:pt x="6657293" y="2685898"/>
                  <a:pt x="6654443" y="2690648"/>
                </a:cubicBezTo>
                <a:cubicBezTo>
                  <a:pt x="6648217" y="2701025"/>
                  <a:pt x="6614363" y="2721525"/>
                  <a:pt x="6612402" y="2722179"/>
                </a:cubicBezTo>
                <a:lnTo>
                  <a:pt x="6580871" y="2732690"/>
                </a:lnTo>
                <a:cubicBezTo>
                  <a:pt x="6565756" y="2728911"/>
                  <a:pt x="6557608" y="2730705"/>
                  <a:pt x="6549339" y="2716924"/>
                </a:cubicBezTo>
                <a:cubicBezTo>
                  <a:pt x="6546489" y="2712174"/>
                  <a:pt x="6545836" y="2706414"/>
                  <a:pt x="6544084" y="2701159"/>
                </a:cubicBezTo>
                <a:cubicBezTo>
                  <a:pt x="6547588" y="2697655"/>
                  <a:pt x="6550346" y="2693197"/>
                  <a:pt x="6554595" y="2690648"/>
                </a:cubicBezTo>
                <a:cubicBezTo>
                  <a:pt x="6588709" y="2670179"/>
                  <a:pt x="6554235" y="2701516"/>
                  <a:pt x="6580871" y="2674883"/>
                </a:cubicBezTo>
                <a:cubicBezTo>
                  <a:pt x="6582623" y="2669628"/>
                  <a:pt x="6586126" y="2664657"/>
                  <a:pt x="6586126" y="2659117"/>
                </a:cubicBezTo>
                <a:cubicBezTo>
                  <a:pt x="6586126" y="2649426"/>
                  <a:pt x="6582088" y="2619512"/>
                  <a:pt x="6575615" y="2606566"/>
                </a:cubicBezTo>
                <a:cubicBezTo>
                  <a:pt x="6572790" y="2600917"/>
                  <a:pt x="6567670" y="2596572"/>
                  <a:pt x="6565105" y="2590800"/>
                </a:cubicBezTo>
                <a:cubicBezTo>
                  <a:pt x="6560606" y="2580676"/>
                  <a:pt x="6554595" y="2559269"/>
                  <a:pt x="6554595" y="2559269"/>
                </a:cubicBezTo>
                <a:cubicBezTo>
                  <a:pt x="6558098" y="2548759"/>
                  <a:pt x="6557271" y="2535572"/>
                  <a:pt x="6565105" y="2527738"/>
                </a:cubicBezTo>
                <a:cubicBezTo>
                  <a:pt x="6602829" y="2490014"/>
                  <a:pt x="6587718" y="2508098"/>
                  <a:pt x="6612402" y="2475186"/>
                </a:cubicBezTo>
                <a:cubicBezTo>
                  <a:pt x="6610650" y="2452414"/>
                  <a:pt x="6609979" y="2429532"/>
                  <a:pt x="6607146" y="2406869"/>
                </a:cubicBezTo>
                <a:cubicBezTo>
                  <a:pt x="6606459" y="2401372"/>
                  <a:pt x="6603413" y="2396429"/>
                  <a:pt x="6601891" y="2391103"/>
                </a:cubicBezTo>
                <a:cubicBezTo>
                  <a:pt x="6599907" y="2384159"/>
                  <a:pt x="6598620" y="2377027"/>
                  <a:pt x="6596636" y="2370083"/>
                </a:cubicBezTo>
                <a:cubicBezTo>
                  <a:pt x="6595114" y="2364757"/>
                  <a:pt x="6594454" y="2358926"/>
                  <a:pt x="6591381" y="2354317"/>
                </a:cubicBezTo>
                <a:cubicBezTo>
                  <a:pt x="6587258" y="2348133"/>
                  <a:pt x="6580870" y="2343807"/>
                  <a:pt x="6575615" y="2338552"/>
                </a:cubicBezTo>
                <a:cubicBezTo>
                  <a:pt x="6567060" y="2339978"/>
                  <a:pt x="6539408" y="2342902"/>
                  <a:pt x="6528319" y="2349062"/>
                </a:cubicBezTo>
                <a:cubicBezTo>
                  <a:pt x="6519010" y="2354234"/>
                  <a:pt x="6495387" y="2368446"/>
                  <a:pt x="6486277" y="2380593"/>
                </a:cubicBezTo>
                <a:cubicBezTo>
                  <a:pt x="6478698" y="2390698"/>
                  <a:pt x="6472264" y="2401614"/>
                  <a:pt x="6465257" y="2412124"/>
                </a:cubicBezTo>
                <a:lnTo>
                  <a:pt x="6444236" y="2443655"/>
                </a:lnTo>
                <a:cubicBezTo>
                  <a:pt x="6440733" y="2448910"/>
                  <a:pt x="6438192" y="2454955"/>
                  <a:pt x="6433726" y="2459421"/>
                </a:cubicBezTo>
                <a:cubicBezTo>
                  <a:pt x="6430222" y="2462924"/>
                  <a:pt x="6426310" y="2466062"/>
                  <a:pt x="6423215" y="2469931"/>
                </a:cubicBezTo>
                <a:cubicBezTo>
                  <a:pt x="6419269" y="2474863"/>
                  <a:pt x="6416901" y="2480976"/>
                  <a:pt x="6412705" y="2485697"/>
                </a:cubicBezTo>
                <a:cubicBezTo>
                  <a:pt x="6412687" y="2485717"/>
                  <a:pt x="6366005" y="2532396"/>
                  <a:pt x="6360153" y="2538248"/>
                </a:cubicBezTo>
                <a:cubicBezTo>
                  <a:pt x="6356649" y="2541752"/>
                  <a:pt x="6352391" y="2544636"/>
                  <a:pt x="6349643" y="2548759"/>
                </a:cubicBezTo>
                <a:cubicBezTo>
                  <a:pt x="6342636" y="2559269"/>
                  <a:pt x="6334271" y="2568992"/>
                  <a:pt x="6328622" y="2580290"/>
                </a:cubicBezTo>
                <a:cubicBezTo>
                  <a:pt x="6320036" y="2597462"/>
                  <a:pt x="6312541" y="2615226"/>
                  <a:pt x="6297091" y="2627586"/>
                </a:cubicBezTo>
                <a:cubicBezTo>
                  <a:pt x="6292159" y="2631532"/>
                  <a:pt x="6286258" y="2634151"/>
                  <a:pt x="6281326" y="2638097"/>
                </a:cubicBezTo>
                <a:cubicBezTo>
                  <a:pt x="6263543" y="2652323"/>
                  <a:pt x="6270703" y="2659155"/>
                  <a:pt x="6239284" y="2669628"/>
                </a:cubicBezTo>
                <a:lnTo>
                  <a:pt x="6207753" y="2680138"/>
                </a:lnTo>
                <a:cubicBezTo>
                  <a:pt x="6202498" y="2681890"/>
                  <a:pt x="6196597" y="2682321"/>
                  <a:pt x="6191988" y="2685393"/>
                </a:cubicBezTo>
                <a:cubicBezTo>
                  <a:pt x="6186733" y="2688896"/>
                  <a:pt x="6181017" y="2691793"/>
                  <a:pt x="6176222" y="2695903"/>
                </a:cubicBezTo>
                <a:cubicBezTo>
                  <a:pt x="6168698" y="2702352"/>
                  <a:pt x="6163129" y="2710978"/>
                  <a:pt x="6155202" y="2716924"/>
                </a:cubicBezTo>
                <a:cubicBezTo>
                  <a:pt x="6148935" y="2721625"/>
                  <a:pt x="6140556" y="2722882"/>
                  <a:pt x="6134181" y="2727435"/>
                </a:cubicBezTo>
                <a:cubicBezTo>
                  <a:pt x="6128133" y="2731755"/>
                  <a:pt x="6124281" y="2738637"/>
                  <a:pt x="6118415" y="2743200"/>
                </a:cubicBezTo>
                <a:cubicBezTo>
                  <a:pt x="6108444" y="2750955"/>
                  <a:pt x="6086884" y="2764221"/>
                  <a:pt x="6086884" y="2764221"/>
                </a:cubicBezTo>
                <a:cubicBezTo>
                  <a:pt x="6074552" y="2782719"/>
                  <a:pt x="6063430" y="2796579"/>
                  <a:pt x="6055353" y="2816772"/>
                </a:cubicBezTo>
                <a:cubicBezTo>
                  <a:pt x="6051238" y="2827058"/>
                  <a:pt x="6044843" y="2848303"/>
                  <a:pt x="6044843" y="2848303"/>
                </a:cubicBezTo>
                <a:cubicBezTo>
                  <a:pt x="6046595" y="2860565"/>
                  <a:pt x="6047882" y="2872903"/>
                  <a:pt x="6050098" y="2885090"/>
                </a:cubicBezTo>
                <a:cubicBezTo>
                  <a:pt x="6051390" y="2892196"/>
                  <a:pt x="6049869" y="2901410"/>
                  <a:pt x="6055353" y="2906110"/>
                </a:cubicBezTo>
                <a:cubicBezTo>
                  <a:pt x="6063765" y="2913320"/>
                  <a:pt x="6086884" y="2916621"/>
                  <a:pt x="6086884" y="2916621"/>
                </a:cubicBezTo>
                <a:cubicBezTo>
                  <a:pt x="6102650" y="2914869"/>
                  <a:pt x="6118626" y="2914477"/>
                  <a:pt x="6134181" y="2911366"/>
                </a:cubicBezTo>
                <a:cubicBezTo>
                  <a:pt x="6145045" y="2909193"/>
                  <a:pt x="6154964" y="2903542"/>
                  <a:pt x="6165712" y="2900855"/>
                </a:cubicBezTo>
                <a:lnTo>
                  <a:pt x="6186733" y="2895600"/>
                </a:lnTo>
                <a:cubicBezTo>
                  <a:pt x="6197243" y="2897352"/>
                  <a:pt x="6208910" y="2895753"/>
                  <a:pt x="6218264" y="2900855"/>
                </a:cubicBezTo>
                <a:cubicBezTo>
                  <a:pt x="6229138" y="2906786"/>
                  <a:pt x="6244539" y="2927131"/>
                  <a:pt x="6244539" y="2927131"/>
                </a:cubicBezTo>
                <a:cubicBezTo>
                  <a:pt x="6256802" y="2963917"/>
                  <a:pt x="6258553" y="2948152"/>
                  <a:pt x="6249795" y="2974428"/>
                </a:cubicBezTo>
                <a:cubicBezTo>
                  <a:pt x="6249835" y="2974750"/>
                  <a:pt x="6254750" y="3027769"/>
                  <a:pt x="6260305" y="3037490"/>
                </a:cubicBezTo>
                <a:cubicBezTo>
                  <a:pt x="6263992" y="3043943"/>
                  <a:pt x="6270362" y="3048497"/>
                  <a:pt x="6276071" y="3053255"/>
                </a:cubicBezTo>
                <a:cubicBezTo>
                  <a:pt x="6280923" y="3057298"/>
                  <a:pt x="6286187" y="3060941"/>
                  <a:pt x="6291836" y="3063766"/>
                </a:cubicBezTo>
                <a:cubicBezTo>
                  <a:pt x="6299373" y="3067535"/>
                  <a:pt x="6321890" y="3072593"/>
                  <a:pt x="6328622" y="3074276"/>
                </a:cubicBezTo>
                <a:cubicBezTo>
                  <a:pt x="6371319" y="3070006"/>
                  <a:pt x="6372317" y="3078208"/>
                  <a:pt x="6396939" y="3058510"/>
                </a:cubicBezTo>
                <a:cubicBezTo>
                  <a:pt x="6400808" y="3055415"/>
                  <a:pt x="6403946" y="3051503"/>
                  <a:pt x="6407450" y="3048000"/>
                </a:cubicBezTo>
                <a:cubicBezTo>
                  <a:pt x="6418105" y="3016035"/>
                  <a:pt x="6405753" y="3048483"/>
                  <a:pt x="6423215" y="3016469"/>
                </a:cubicBezTo>
                <a:cubicBezTo>
                  <a:pt x="6435224" y="2994452"/>
                  <a:pt x="6444364" y="2964866"/>
                  <a:pt x="6465257" y="2948152"/>
                </a:cubicBezTo>
                <a:cubicBezTo>
                  <a:pt x="6470189" y="2944206"/>
                  <a:pt x="6475373" y="2940466"/>
                  <a:pt x="6481022" y="2937641"/>
                </a:cubicBezTo>
                <a:cubicBezTo>
                  <a:pt x="6485977" y="2935164"/>
                  <a:pt x="6491276" y="2932937"/>
                  <a:pt x="6496788" y="2932386"/>
                </a:cubicBezTo>
                <a:cubicBezTo>
                  <a:pt x="6526471" y="2929418"/>
                  <a:pt x="6556347" y="2928883"/>
                  <a:pt x="6586126" y="2927131"/>
                </a:cubicBezTo>
                <a:cubicBezTo>
                  <a:pt x="6603643" y="2928883"/>
                  <a:pt x="6621250" y="2929896"/>
                  <a:pt x="6638677" y="2932386"/>
                </a:cubicBezTo>
                <a:cubicBezTo>
                  <a:pt x="6645827" y="2933407"/>
                  <a:pt x="6652475" y="2937641"/>
                  <a:pt x="6659698" y="2937641"/>
                </a:cubicBezTo>
                <a:cubicBezTo>
                  <a:pt x="6670021" y="2937641"/>
                  <a:pt x="6700097" y="2930603"/>
                  <a:pt x="6712250" y="2927131"/>
                </a:cubicBezTo>
                <a:cubicBezTo>
                  <a:pt x="6717576" y="2925609"/>
                  <a:pt x="6722583" y="2922962"/>
                  <a:pt x="6728015" y="2921876"/>
                </a:cubicBezTo>
                <a:cubicBezTo>
                  <a:pt x="6740161" y="2919447"/>
                  <a:pt x="6752559" y="2918504"/>
                  <a:pt x="6764802" y="2916621"/>
                </a:cubicBezTo>
                <a:cubicBezTo>
                  <a:pt x="6775333" y="2915001"/>
                  <a:pt x="6785823" y="2913118"/>
                  <a:pt x="6796333" y="2911366"/>
                </a:cubicBezTo>
                <a:cubicBezTo>
                  <a:pt x="6808595" y="2913118"/>
                  <a:pt x="6821800" y="2911590"/>
                  <a:pt x="6833119" y="2916621"/>
                </a:cubicBezTo>
                <a:cubicBezTo>
                  <a:pt x="6838890" y="2919186"/>
                  <a:pt x="6842932" y="2926109"/>
                  <a:pt x="6843629" y="2932386"/>
                </a:cubicBezTo>
                <a:cubicBezTo>
                  <a:pt x="6844137" y="2936962"/>
                  <a:pt x="6838274" y="2970663"/>
                  <a:pt x="6833119" y="2979683"/>
                </a:cubicBezTo>
                <a:cubicBezTo>
                  <a:pt x="6828773" y="2987287"/>
                  <a:pt x="6822376" y="2993528"/>
                  <a:pt x="6817353" y="3000703"/>
                </a:cubicBezTo>
                <a:cubicBezTo>
                  <a:pt x="6805051" y="3018278"/>
                  <a:pt x="6794115" y="3040720"/>
                  <a:pt x="6775312" y="3053255"/>
                </a:cubicBezTo>
                <a:cubicBezTo>
                  <a:pt x="6762276" y="3061946"/>
                  <a:pt x="6747818" y="3068457"/>
                  <a:pt x="6733271" y="3074276"/>
                </a:cubicBezTo>
                <a:cubicBezTo>
                  <a:pt x="6701852" y="3086843"/>
                  <a:pt x="6715944" y="3081803"/>
                  <a:pt x="6691229" y="3090041"/>
                </a:cubicBezTo>
                <a:cubicBezTo>
                  <a:pt x="6685974" y="3093545"/>
                  <a:pt x="6680217" y="3096393"/>
                  <a:pt x="6675464" y="3100552"/>
                </a:cubicBezTo>
                <a:cubicBezTo>
                  <a:pt x="6666142" y="3108709"/>
                  <a:pt x="6657947" y="3118069"/>
                  <a:pt x="6649188" y="3126828"/>
                </a:cubicBezTo>
                <a:cubicBezTo>
                  <a:pt x="6634835" y="3141181"/>
                  <a:pt x="6637493" y="3137529"/>
                  <a:pt x="6622912" y="3158359"/>
                </a:cubicBezTo>
                <a:cubicBezTo>
                  <a:pt x="6615668" y="3168708"/>
                  <a:pt x="6601891" y="3189890"/>
                  <a:pt x="6601891" y="3189890"/>
                </a:cubicBezTo>
                <a:cubicBezTo>
                  <a:pt x="6600139" y="3195145"/>
                  <a:pt x="6599113" y="3200701"/>
                  <a:pt x="6596636" y="3205655"/>
                </a:cubicBezTo>
                <a:cubicBezTo>
                  <a:pt x="6592082" y="3214764"/>
                  <a:pt x="6583764" y="3225412"/>
                  <a:pt x="6575615" y="3231931"/>
                </a:cubicBezTo>
                <a:cubicBezTo>
                  <a:pt x="6561936" y="3242874"/>
                  <a:pt x="6548149" y="3253745"/>
                  <a:pt x="6533574" y="3263462"/>
                </a:cubicBezTo>
                <a:cubicBezTo>
                  <a:pt x="6523064" y="3270469"/>
                  <a:pt x="6510975" y="3275551"/>
                  <a:pt x="6502043" y="3284483"/>
                </a:cubicBezTo>
                <a:cubicBezTo>
                  <a:pt x="6471301" y="3315225"/>
                  <a:pt x="6482638" y="3300453"/>
                  <a:pt x="6465257" y="3326524"/>
                </a:cubicBezTo>
                <a:cubicBezTo>
                  <a:pt x="6463505" y="3331779"/>
                  <a:pt x="6462479" y="3337335"/>
                  <a:pt x="6460002" y="3342290"/>
                </a:cubicBezTo>
                <a:cubicBezTo>
                  <a:pt x="6453374" y="3355545"/>
                  <a:pt x="6448754" y="3358792"/>
                  <a:pt x="6438981" y="3368566"/>
                </a:cubicBezTo>
                <a:cubicBezTo>
                  <a:pt x="6437229" y="3373821"/>
                  <a:pt x="6433726" y="3378792"/>
                  <a:pt x="6433726" y="3384331"/>
                </a:cubicBezTo>
                <a:cubicBezTo>
                  <a:pt x="6433726" y="3403679"/>
                  <a:pt x="6435187" y="3423165"/>
                  <a:pt x="6438981" y="3442138"/>
                </a:cubicBezTo>
                <a:cubicBezTo>
                  <a:pt x="6443219" y="3463327"/>
                  <a:pt x="6449320" y="3460316"/>
                  <a:pt x="6460002" y="3473669"/>
                </a:cubicBezTo>
                <a:cubicBezTo>
                  <a:pt x="6463948" y="3478601"/>
                  <a:pt x="6466841" y="3484295"/>
                  <a:pt x="6470512" y="3489435"/>
                </a:cubicBezTo>
                <a:cubicBezTo>
                  <a:pt x="6475603" y="3496562"/>
                  <a:pt x="6481254" y="3503280"/>
                  <a:pt x="6486277" y="3510455"/>
                </a:cubicBezTo>
                <a:cubicBezTo>
                  <a:pt x="6493521" y="3520803"/>
                  <a:pt x="6495314" y="3537991"/>
                  <a:pt x="6507298" y="3541986"/>
                </a:cubicBezTo>
                <a:lnTo>
                  <a:pt x="6538829" y="3552497"/>
                </a:lnTo>
                <a:cubicBezTo>
                  <a:pt x="6556725" y="3546531"/>
                  <a:pt x="6570622" y="3539286"/>
                  <a:pt x="6591381" y="3552497"/>
                </a:cubicBezTo>
                <a:cubicBezTo>
                  <a:pt x="6602038" y="3559279"/>
                  <a:pt x="6612402" y="3584028"/>
                  <a:pt x="6612402" y="3584028"/>
                </a:cubicBezTo>
                <a:cubicBezTo>
                  <a:pt x="6614154" y="3589283"/>
                  <a:pt x="6614333" y="3595362"/>
                  <a:pt x="6617657" y="3599793"/>
                </a:cubicBezTo>
                <a:cubicBezTo>
                  <a:pt x="6625089" y="3609702"/>
                  <a:pt x="6643933" y="3626069"/>
                  <a:pt x="6643933" y="3626069"/>
                </a:cubicBezTo>
                <a:cubicBezTo>
                  <a:pt x="6657142" y="3665698"/>
                  <a:pt x="6639324" y="3616850"/>
                  <a:pt x="6659698" y="3657600"/>
                </a:cubicBezTo>
                <a:cubicBezTo>
                  <a:pt x="6673341" y="3684887"/>
                  <a:pt x="6654934" y="3663348"/>
                  <a:pt x="6675464" y="3683876"/>
                </a:cubicBezTo>
                <a:cubicBezTo>
                  <a:pt x="6688672" y="3723501"/>
                  <a:pt x="6670855" y="3674658"/>
                  <a:pt x="6691229" y="3715407"/>
                </a:cubicBezTo>
                <a:cubicBezTo>
                  <a:pt x="6712982" y="3758914"/>
                  <a:pt x="6676877" y="3701762"/>
                  <a:pt x="6706995" y="3746938"/>
                </a:cubicBezTo>
                <a:cubicBezTo>
                  <a:pt x="6708747" y="3752193"/>
                  <a:pt x="6709030" y="3758196"/>
                  <a:pt x="6712250" y="3762703"/>
                </a:cubicBezTo>
                <a:cubicBezTo>
                  <a:pt x="6718010" y="3770767"/>
                  <a:pt x="6726264" y="3776717"/>
                  <a:pt x="6733271" y="3783724"/>
                </a:cubicBezTo>
                <a:cubicBezTo>
                  <a:pt x="6743048" y="3793501"/>
                  <a:pt x="6746285" y="3798115"/>
                  <a:pt x="6759546" y="3804745"/>
                </a:cubicBezTo>
                <a:cubicBezTo>
                  <a:pt x="6764501" y="3807222"/>
                  <a:pt x="6770057" y="3808248"/>
                  <a:pt x="6775312" y="3810000"/>
                </a:cubicBezTo>
                <a:cubicBezTo>
                  <a:pt x="6780567" y="3813503"/>
                  <a:pt x="6785428" y="3817685"/>
                  <a:pt x="6791077" y="3820510"/>
                </a:cubicBezTo>
                <a:cubicBezTo>
                  <a:pt x="6796032" y="3822987"/>
                  <a:pt x="6802517" y="3822305"/>
                  <a:pt x="6806843" y="3825766"/>
                </a:cubicBezTo>
                <a:cubicBezTo>
                  <a:pt x="6811775" y="3829711"/>
                  <a:pt x="6813407" y="3836599"/>
                  <a:pt x="6817353" y="3841531"/>
                </a:cubicBezTo>
                <a:cubicBezTo>
                  <a:pt x="6820448" y="3845400"/>
                  <a:pt x="6824891" y="3848077"/>
                  <a:pt x="6827864" y="3852041"/>
                </a:cubicBezTo>
                <a:cubicBezTo>
                  <a:pt x="6835443" y="3862146"/>
                  <a:pt x="6841877" y="3873062"/>
                  <a:pt x="6848884" y="3883572"/>
                </a:cubicBezTo>
                <a:lnTo>
                  <a:pt x="6859395" y="3899338"/>
                </a:lnTo>
                <a:lnTo>
                  <a:pt x="6869905" y="3915103"/>
                </a:lnTo>
                <a:lnTo>
                  <a:pt x="6885671" y="3962400"/>
                </a:lnTo>
                <a:lnTo>
                  <a:pt x="6890926" y="3978166"/>
                </a:lnTo>
                <a:cubicBezTo>
                  <a:pt x="6886087" y="3983004"/>
                  <a:pt x="6874395" y="3997829"/>
                  <a:pt x="6864650" y="3993931"/>
                </a:cubicBezTo>
                <a:cubicBezTo>
                  <a:pt x="6858786" y="3991585"/>
                  <a:pt x="6857643" y="3983421"/>
                  <a:pt x="6854139" y="3978166"/>
                </a:cubicBezTo>
                <a:cubicBezTo>
                  <a:pt x="6852387" y="3972911"/>
                  <a:pt x="6851361" y="3967355"/>
                  <a:pt x="6848884" y="3962400"/>
                </a:cubicBezTo>
                <a:cubicBezTo>
                  <a:pt x="6842256" y="3949143"/>
                  <a:pt x="6837638" y="3945899"/>
                  <a:pt x="6827864" y="3936124"/>
                </a:cubicBezTo>
                <a:cubicBezTo>
                  <a:pt x="6822609" y="3937876"/>
                  <a:pt x="6817053" y="3938902"/>
                  <a:pt x="6812098" y="3941379"/>
                </a:cubicBezTo>
                <a:cubicBezTo>
                  <a:pt x="6798843" y="3948007"/>
                  <a:pt x="6795596" y="3952627"/>
                  <a:pt x="6785822" y="3962400"/>
                </a:cubicBezTo>
                <a:cubicBezTo>
                  <a:pt x="6792829" y="3969407"/>
                  <a:pt x="6798598" y="3977924"/>
                  <a:pt x="6806843" y="3983421"/>
                </a:cubicBezTo>
                <a:lnTo>
                  <a:pt x="6838374" y="4004441"/>
                </a:lnTo>
                <a:cubicBezTo>
                  <a:pt x="6843629" y="4007944"/>
                  <a:pt x="6849673" y="4010486"/>
                  <a:pt x="6854139" y="4014952"/>
                </a:cubicBezTo>
                <a:cubicBezTo>
                  <a:pt x="6868567" y="4029379"/>
                  <a:pt x="6859950" y="4023895"/>
                  <a:pt x="6880415" y="4030717"/>
                </a:cubicBezTo>
                <a:cubicBezTo>
                  <a:pt x="6883919" y="4034221"/>
                  <a:pt x="6886677" y="4038679"/>
                  <a:pt x="6890926" y="4041228"/>
                </a:cubicBezTo>
                <a:cubicBezTo>
                  <a:pt x="6895676" y="4044078"/>
                  <a:pt x="6904214" y="4041529"/>
                  <a:pt x="6906691" y="4046483"/>
                </a:cubicBezTo>
                <a:cubicBezTo>
                  <a:pt x="6909168" y="4051437"/>
                  <a:pt x="6904656" y="4057741"/>
                  <a:pt x="6901436" y="4062248"/>
                </a:cubicBezTo>
                <a:cubicBezTo>
                  <a:pt x="6895676" y="4070312"/>
                  <a:pt x="6887422" y="4076262"/>
                  <a:pt x="6880415" y="4083269"/>
                </a:cubicBezTo>
                <a:lnTo>
                  <a:pt x="6864650" y="4099035"/>
                </a:lnTo>
                <a:lnTo>
                  <a:pt x="6854139" y="4109545"/>
                </a:lnTo>
                <a:cubicBezTo>
                  <a:pt x="6827513" y="4162799"/>
                  <a:pt x="6861968" y="4097021"/>
                  <a:pt x="6827864" y="4151586"/>
                </a:cubicBezTo>
                <a:cubicBezTo>
                  <a:pt x="6823712" y="4158229"/>
                  <a:pt x="6822368" y="4166589"/>
                  <a:pt x="6817353" y="4172607"/>
                </a:cubicBezTo>
                <a:cubicBezTo>
                  <a:pt x="6813310" y="4177459"/>
                  <a:pt x="6806054" y="4178651"/>
                  <a:pt x="6801588" y="4183117"/>
                </a:cubicBezTo>
                <a:cubicBezTo>
                  <a:pt x="6795395" y="4189310"/>
                  <a:pt x="6792551" y="4198531"/>
                  <a:pt x="6785822" y="4204138"/>
                </a:cubicBezTo>
                <a:cubicBezTo>
                  <a:pt x="6781567" y="4207684"/>
                  <a:pt x="6775011" y="4206916"/>
                  <a:pt x="6770057" y="4209393"/>
                </a:cubicBezTo>
                <a:cubicBezTo>
                  <a:pt x="6757387" y="4215728"/>
                  <a:pt x="6740518" y="4227334"/>
                  <a:pt x="6728015" y="4235669"/>
                </a:cubicBezTo>
                <a:cubicBezTo>
                  <a:pt x="6731519" y="4239172"/>
                  <a:pt x="6734657" y="4243084"/>
                  <a:pt x="6738526" y="4246179"/>
                </a:cubicBezTo>
                <a:cubicBezTo>
                  <a:pt x="6765623" y="4267857"/>
                  <a:pt x="6762603" y="4255934"/>
                  <a:pt x="6812098" y="4251435"/>
                </a:cubicBezTo>
                <a:cubicBezTo>
                  <a:pt x="6849238" y="4244006"/>
                  <a:pt x="6829899" y="4249004"/>
                  <a:pt x="6869905" y="4235669"/>
                </a:cubicBezTo>
                <a:lnTo>
                  <a:pt x="6885671" y="4230414"/>
                </a:lnTo>
                <a:cubicBezTo>
                  <a:pt x="6896181" y="4232166"/>
                  <a:pt x="6906800" y="4233358"/>
                  <a:pt x="6917202" y="4235669"/>
                </a:cubicBezTo>
                <a:cubicBezTo>
                  <a:pt x="6922609" y="4236871"/>
                  <a:pt x="6927428" y="4240924"/>
                  <a:pt x="6932967" y="4240924"/>
                </a:cubicBezTo>
                <a:cubicBezTo>
                  <a:pt x="6942799" y="4240924"/>
                  <a:pt x="6959839" y="4232892"/>
                  <a:pt x="6969753" y="4230414"/>
                </a:cubicBezTo>
                <a:cubicBezTo>
                  <a:pt x="6978418" y="4228248"/>
                  <a:pt x="6987310" y="4227097"/>
                  <a:pt x="6996029" y="4225159"/>
                </a:cubicBezTo>
                <a:cubicBezTo>
                  <a:pt x="7003080" y="4223592"/>
                  <a:pt x="7010043" y="4221655"/>
                  <a:pt x="7017050" y="4219903"/>
                </a:cubicBezTo>
                <a:cubicBezTo>
                  <a:pt x="7029020" y="4223894"/>
                  <a:pt x="7063177" y="4229443"/>
                  <a:pt x="7022305" y="4256690"/>
                </a:cubicBezTo>
                <a:cubicBezTo>
                  <a:pt x="6984256" y="4282056"/>
                  <a:pt x="7002072" y="4272061"/>
                  <a:pt x="6969753" y="4288221"/>
                </a:cubicBezTo>
                <a:cubicBezTo>
                  <a:pt x="6971505" y="4293476"/>
                  <a:pt x="6972531" y="4299032"/>
                  <a:pt x="6975008" y="4303986"/>
                </a:cubicBezTo>
                <a:cubicBezTo>
                  <a:pt x="6977833" y="4309635"/>
                  <a:pt x="6984626" y="4313499"/>
                  <a:pt x="6985519" y="4319752"/>
                </a:cubicBezTo>
                <a:cubicBezTo>
                  <a:pt x="6986541" y="4326902"/>
                  <a:pt x="6981831" y="4333722"/>
                  <a:pt x="6980264" y="4340772"/>
                </a:cubicBezTo>
                <a:cubicBezTo>
                  <a:pt x="6976468" y="4357851"/>
                  <a:pt x="6976253" y="4367647"/>
                  <a:pt x="6969753" y="4382814"/>
                </a:cubicBezTo>
                <a:cubicBezTo>
                  <a:pt x="6966667" y="4390015"/>
                  <a:pt x="6962329" y="4396634"/>
                  <a:pt x="6959243" y="4403835"/>
                </a:cubicBezTo>
                <a:cubicBezTo>
                  <a:pt x="6954719" y="4414391"/>
                  <a:pt x="6951400" y="4429952"/>
                  <a:pt x="6948733" y="4440621"/>
                </a:cubicBezTo>
                <a:cubicBezTo>
                  <a:pt x="6950485" y="4454635"/>
                  <a:pt x="6950272" y="4469037"/>
                  <a:pt x="6953988" y="4482662"/>
                </a:cubicBezTo>
                <a:cubicBezTo>
                  <a:pt x="6955650" y="4488755"/>
                  <a:pt x="6964498" y="4492112"/>
                  <a:pt x="6964498" y="4498428"/>
                </a:cubicBezTo>
                <a:cubicBezTo>
                  <a:pt x="6964498" y="4504744"/>
                  <a:pt x="6958098" y="4509398"/>
                  <a:pt x="6953988" y="4514193"/>
                </a:cubicBezTo>
                <a:cubicBezTo>
                  <a:pt x="6947539" y="4521717"/>
                  <a:pt x="6932967" y="4535214"/>
                  <a:pt x="6932967" y="4535214"/>
                </a:cubicBezTo>
                <a:cubicBezTo>
                  <a:pt x="6931215" y="4547476"/>
                  <a:pt x="6931271" y="4560136"/>
                  <a:pt x="6927712" y="4572000"/>
                </a:cubicBezTo>
                <a:cubicBezTo>
                  <a:pt x="6925897" y="4578050"/>
                  <a:pt x="6923395" y="4586527"/>
                  <a:pt x="6917202" y="4587766"/>
                </a:cubicBezTo>
                <a:cubicBezTo>
                  <a:pt x="6911008" y="4589005"/>
                  <a:pt x="6906691" y="4580759"/>
                  <a:pt x="6901436" y="4577255"/>
                </a:cubicBezTo>
                <a:cubicBezTo>
                  <a:pt x="6885008" y="4642972"/>
                  <a:pt x="6906004" y="4561267"/>
                  <a:pt x="6890926" y="4614041"/>
                </a:cubicBezTo>
                <a:cubicBezTo>
                  <a:pt x="6888942" y="4620986"/>
                  <a:pt x="6887655" y="4628117"/>
                  <a:pt x="6885671" y="4635062"/>
                </a:cubicBezTo>
                <a:cubicBezTo>
                  <a:pt x="6884149" y="4640389"/>
                  <a:pt x="6881873" y="4645484"/>
                  <a:pt x="6880415" y="4650828"/>
                </a:cubicBezTo>
                <a:cubicBezTo>
                  <a:pt x="6876614" y="4664764"/>
                  <a:pt x="6873408" y="4678855"/>
                  <a:pt x="6869905" y="4692869"/>
                </a:cubicBezTo>
                <a:cubicBezTo>
                  <a:pt x="6868221" y="4699604"/>
                  <a:pt x="6863165" y="4722116"/>
                  <a:pt x="6859395" y="4729655"/>
                </a:cubicBezTo>
                <a:cubicBezTo>
                  <a:pt x="6856570" y="4735304"/>
                  <a:pt x="6852388" y="4740166"/>
                  <a:pt x="6848884" y="4745421"/>
                </a:cubicBezTo>
                <a:lnTo>
                  <a:pt x="6838374" y="4776952"/>
                </a:lnTo>
                <a:cubicBezTo>
                  <a:pt x="6834208" y="4789450"/>
                  <a:pt x="6830064" y="4800537"/>
                  <a:pt x="6827864" y="4813738"/>
                </a:cubicBezTo>
                <a:cubicBezTo>
                  <a:pt x="6825542" y="4827669"/>
                  <a:pt x="6825567" y="4841970"/>
                  <a:pt x="6822608" y="4855779"/>
                </a:cubicBezTo>
                <a:cubicBezTo>
                  <a:pt x="6820287" y="4866612"/>
                  <a:pt x="6815601" y="4876800"/>
                  <a:pt x="6812098" y="4887310"/>
                </a:cubicBezTo>
                <a:cubicBezTo>
                  <a:pt x="6806548" y="4903962"/>
                  <a:pt x="6807976" y="4904288"/>
                  <a:pt x="6796333" y="4918841"/>
                </a:cubicBezTo>
                <a:cubicBezTo>
                  <a:pt x="6793238" y="4922710"/>
                  <a:pt x="6788917" y="4925483"/>
                  <a:pt x="6785822" y="4929352"/>
                </a:cubicBezTo>
                <a:cubicBezTo>
                  <a:pt x="6765802" y="4954377"/>
                  <a:pt x="6786574" y="4937609"/>
                  <a:pt x="6759546" y="4955628"/>
                </a:cubicBezTo>
                <a:cubicBezTo>
                  <a:pt x="6756043" y="4960883"/>
                  <a:pt x="6751860" y="4965744"/>
                  <a:pt x="6749036" y="4971393"/>
                </a:cubicBezTo>
                <a:cubicBezTo>
                  <a:pt x="6746559" y="4976348"/>
                  <a:pt x="6745124" y="4981785"/>
                  <a:pt x="6743781" y="4987159"/>
                </a:cubicBezTo>
                <a:cubicBezTo>
                  <a:pt x="6738166" y="5009620"/>
                  <a:pt x="6735824" y="5032499"/>
                  <a:pt x="6733271" y="5055476"/>
                </a:cubicBezTo>
                <a:cubicBezTo>
                  <a:pt x="6731327" y="5072973"/>
                  <a:pt x="6730342" y="5090578"/>
                  <a:pt x="6728015" y="5108028"/>
                </a:cubicBezTo>
                <a:cubicBezTo>
                  <a:pt x="6726834" y="5116881"/>
                  <a:pt x="6726456" y="5126172"/>
                  <a:pt x="6722760" y="5134303"/>
                </a:cubicBezTo>
                <a:cubicBezTo>
                  <a:pt x="6717533" y="5145803"/>
                  <a:pt x="6707388" y="5154536"/>
                  <a:pt x="6701739" y="5165835"/>
                </a:cubicBezTo>
                <a:cubicBezTo>
                  <a:pt x="6698236" y="5172842"/>
                  <a:pt x="6695929" y="5180588"/>
                  <a:pt x="6691229" y="5186855"/>
                </a:cubicBezTo>
                <a:cubicBezTo>
                  <a:pt x="6685283" y="5194782"/>
                  <a:pt x="6670208" y="5207876"/>
                  <a:pt x="6670208" y="5207876"/>
                </a:cubicBezTo>
                <a:cubicBezTo>
                  <a:pt x="6668456" y="5213131"/>
                  <a:pt x="6667135" y="5218550"/>
                  <a:pt x="6664953" y="5223641"/>
                </a:cubicBezTo>
                <a:cubicBezTo>
                  <a:pt x="6652941" y="5251670"/>
                  <a:pt x="6656231" y="5235778"/>
                  <a:pt x="6649188" y="5260428"/>
                </a:cubicBezTo>
                <a:cubicBezTo>
                  <a:pt x="6638400" y="5298186"/>
                  <a:pt x="6649513" y="5264382"/>
                  <a:pt x="6638677" y="5307724"/>
                </a:cubicBezTo>
                <a:cubicBezTo>
                  <a:pt x="6637333" y="5313098"/>
                  <a:pt x="6634944" y="5318164"/>
                  <a:pt x="6633422" y="5323490"/>
                </a:cubicBezTo>
                <a:cubicBezTo>
                  <a:pt x="6631438" y="5330434"/>
                  <a:pt x="6631397" y="5338050"/>
                  <a:pt x="6628167" y="5344510"/>
                </a:cubicBezTo>
                <a:cubicBezTo>
                  <a:pt x="6613600" y="5373643"/>
                  <a:pt x="6609407" y="5375177"/>
                  <a:pt x="6586126" y="5391807"/>
                </a:cubicBezTo>
                <a:cubicBezTo>
                  <a:pt x="6580986" y="5395478"/>
                  <a:pt x="6575292" y="5398371"/>
                  <a:pt x="6570360" y="5402317"/>
                </a:cubicBezTo>
                <a:cubicBezTo>
                  <a:pt x="6566491" y="5405412"/>
                  <a:pt x="6564152" y="5410370"/>
                  <a:pt x="6559850" y="5412828"/>
                </a:cubicBezTo>
                <a:cubicBezTo>
                  <a:pt x="6505625" y="5443814"/>
                  <a:pt x="6555916" y="5409539"/>
                  <a:pt x="6517808" y="5428593"/>
                </a:cubicBezTo>
                <a:cubicBezTo>
                  <a:pt x="6468167" y="5453414"/>
                  <a:pt x="6511319" y="5437764"/>
                  <a:pt x="6475767" y="5449614"/>
                </a:cubicBezTo>
                <a:cubicBezTo>
                  <a:pt x="6470512" y="5453117"/>
                  <a:pt x="6464468" y="5455658"/>
                  <a:pt x="6460002" y="5460124"/>
                </a:cubicBezTo>
                <a:cubicBezTo>
                  <a:pt x="6455536" y="5464590"/>
                  <a:pt x="6453535" y="5471038"/>
                  <a:pt x="6449491" y="5475890"/>
                </a:cubicBezTo>
                <a:cubicBezTo>
                  <a:pt x="6444733" y="5481599"/>
                  <a:pt x="6438981" y="5486400"/>
                  <a:pt x="6433726" y="5491655"/>
                </a:cubicBezTo>
                <a:cubicBezTo>
                  <a:pt x="6430222" y="5500414"/>
                  <a:pt x="6427434" y="5509493"/>
                  <a:pt x="6423215" y="5517931"/>
                </a:cubicBezTo>
                <a:cubicBezTo>
                  <a:pt x="6420390" y="5523580"/>
                  <a:pt x="6415270" y="5527925"/>
                  <a:pt x="6412705" y="5533697"/>
                </a:cubicBezTo>
                <a:cubicBezTo>
                  <a:pt x="6403870" y="5553577"/>
                  <a:pt x="6401876" y="5582958"/>
                  <a:pt x="6381174" y="5596759"/>
                </a:cubicBezTo>
                <a:cubicBezTo>
                  <a:pt x="6335981" y="5626886"/>
                  <a:pt x="6393165" y="5590762"/>
                  <a:pt x="6349643" y="5612524"/>
                </a:cubicBezTo>
                <a:cubicBezTo>
                  <a:pt x="6312225" y="5631234"/>
                  <a:pt x="6334838" y="5628050"/>
                  <a:pt x="6291836" y="5638800"/>
                </a:cubicBezTo>
                <a:cubicBezTo>
                  <a:pt x="6280083" y="5641738"/>
                  <a:pt x="6246963" y="5649446"/>
                  <a:pt x="6239284" y="5654566"/>
                </a:cubicBezTo>
                <a:cubicBezTo>
                  <a:pt x="6234029" y="5658069"/>
                  <a:pt x="6229290" y="5662511"/>
                  <a:pt x="6223519" y="5665076"/>
                </a:cubicBezTo>
                <a:cubicBezTo>
                  <a:pt x="6213395" y="5669575"/>
                  <a:pt x="6191988" y="5675586"/>
                  <a:pt x="6191988" y="5675586"/>
                </a:cubicBezTo>
                <a:cubicBezTo>
                  <a:pt x="6172544" y="5695030"/>
                  <a:pt x="6185601" y="5683347"/>
                  <a:pt x="6149946" y="5707117"/>
                </a:cubicBezTo>
                <a:cubicBezTo>
                  <a:pt x="6124457" y="5724109"/>
                  <a:pt x="6099406" y="5742038"/>
                  <a:pt x="6071119" y="5754414"/>
                </a:cubicBezTo>
                <a:cubicBezTo>
                  <a:pt x="6059436" y="5759526"/>
                  <a:pt x="6046522" y="5761174"/>
                  <a:pt x="6034333" y="5764924"/>
                </a:cubicBezTo>
                <a:cubicBezTo>
                  <a:pt x="6023744" y="5768182"/>
                  <a:pt x="6013312" y="5771931"/>
                  <a:pt x="6002802" y="5775435"/>
                </a:cubicBezTo>
                <a:lnTo>
                  <a:pt x="5987036" y="5780690"/>
                </a:lnTo>
                <a:cubicBezTo>
                  <a:pt x="5984380" y="5782461"/>
                  <a:pt x="5961722" y="5799563"/>
                  <a:pt x="5955505" y="5796455"/>
                </a:cubicBezTo>
                <a:cubicBezTo>
                  <a:pt x="5950550" y="5793978"/>
                  <a:pt x="5954167" y="5784607"/>
                  <a:pt x="5950250" y="5780690"/>
                </a:cubicBezTo>
                <a:cubicBezTo>
                  <a:pt x="5946333" y="5776773"/>
                  <a:pt x="5939739" y="5777187"/>
                  <a:pt x="5934484" y="5775435"/>
                </a:cubicBezTo>
                <a:cubicBezTo>
                  <a:pt x="5909107" y="5750056"/>
                  <a:pt x="5941355" y="5780932"/>
                  <a:pt x="5908208" y="5754414"/>
                </a:cubicBezTo>
                <a:cubicBezTo>
                  <a:pt x="5904339" y="5751319"/>
                  <a:pt x="5902130" y="5746119"/>
                  <a:pt x="5897698" y="5743903"/>
                </a:cubicBezTo>
                <a:cubicBezTo>
                  <a:pt x="5887789" y="5738948"/>
                  <a:pt x="5866167" y="5733393"/>
                  <a:pt x="5866167" y="5733393"/>
                </a:cubicBezTo>
                <a:cubicBezTo>
                  <a:pt x="5851852" y="5742936"/>
                  <a:pt x="5831811" y="5754808"/>
                  <a:pt x="5824126" y="5770179"/>
                </a:cubicBezTo>
                <a:cubicBezTo>
                  <a:pt x="5808218" y="5801995"/>
                  <a:pt x="5812942" y="5809930"/>
                  <a:pt x="5787339" y="5822731"/>
                </a:cubicBezTo>
                <a:cubicBezTo>
                  <a:pt x="5782385" y="5825208"/>
                  <a:pt x="5776829" y="5826234"/>
                  <a:pt x="5771574" y="5827986"/>
                </a:cubicBezTo>
                <a:cubicBezTo>
                  <a:pt x="5761784" y="5837776"/>
                  <a:pt x="5748794" y="5853515"/>
                  <a:pt x="5734788" y="5859517"/>
                </a:cubicBezTo>
                <a:cubicBezTo>
                  <a:pt x="5728149" y="5862362"/>
                  <a:pt x="5720774" y="5863020"/>
                  <a:pt x="5713767" y="5864772"/>
                </a:cubicBezTo>
                <a:cubicBezTo>
                  <a:pt x="5678781" y="5899761"/>
                  <a:pt x="5716460" y="5866780"/>
                  <a:pt x="5682236" y="5885793"/>
                </a:cubicBezTo>
                <a:cubicBezTo>
                  <a:pt x="5671194" y="5891928"/>
                  <a:pt x="5662433" y="5902123"/>
                  <a:pt x="5650705" y="5906814"/>
                </a:cubicBezTo>
                <a:cubicBezTo>
                  <a:pt x="5617723" y="5920006"/>
                  <a:pt x="5633581" y="5915036"/>
                  <a:pt x="5603408" y="5922579"/>
                </a:cubicBezTo>
                <a:cubicBezTo>
                  <a:pt x="5598153" y="5926083"/>
                  <a:pt x="5593127" y="5929956"/>
                  <a:pt x="5587643" y="5933090"/>
                </a:cubicBezTo>
                <a:cubicBezTo>
                  <a:pt x="5580841" y="5936977"/>
                  <a:pt x="5572739" y="5938706"/>
                  <a:pt x="5566622" y="5943600"/>
                </a:cubicBezTo>
                <a:cubicBezTo>
                  <a:pt x="5555015" y="5952885"/>
                  <a:pt x="5545601" y="5964621"/>
                  <a:pt x="5535091" y="5975131"/>
                </a:cubicBezTo>
                <a:cubicBezTo>
                  <a:pt x="5529836" y="5980386"/>
                  <a:pt x="5526377" y="5988547"/>
                  <a:pt x="5519326" y="5990897"/>
                </a:cubicBezTo>
                <a:lnTo>
                  <a:pt x="5503560" y="5996152"/>
                </a:lnTo>
                <a:cubicBezTo>
                  <a:pt x="5498305" y="6001407"/>
                  <a:pt x="5493661" y="6007354"/>
                  <a:pt x="5487795" y="6011917"/>
                </a:cubicBezTo>
                <a:cubicBezTo>
                  <a:pt x="5477824" y="6019672"/>
                  <a:pt x="5465197" y="6024006"/>
                  <a:pt x="5456264" y="6032938"/>
                </a:cubicBezTo>
                <a:cubicBezTo>
                  <a:pt x="5441836" y="6047365"/>
                  <a:pt x="5450453" y="6041881"/>
                  <a:pt x="5429988" y="6048703"/>
                </a:cubicBezTo>
                <a:cubicBezTo>
                  <a:pt x="5419478" y="6055710"/>
                  <a:pt x="5408562" y="6062145"/>
                  <a:pt x="5398457" y="6069724"/>
                </a:cubicBezTo>
                <a:cubicBezTo>
                  <a:pt x="5372383" y="6089279"/>
                  <a:pt x="5384724" y="6080631"/>
                  <a:pt x="5361671" y="6096000"/>
                </a:cubicBezTo>
                <a:cubicBezTo>
                  <a:pt x="5354664" y="6106510"/>
                  <a:pt x="5342727" y="6115071"/>
                  <a:pt x="5340650" y="6127531"/>
                </a:cubicBezTo>
                <a:cubicBezTo>
                  <a:pt x="5334484" y="6164526"/>
                  <a:pt x="5338765" y="6148954"/>
                  <a:pt x="5330139" y="6174828"/>
                </a:cubicBezTo>
                <a:cubicBezTo>
                  <a:pt x="5328387" y="6185338"/>
                  <a:pt x="5326790" y="6195876"/>
                  <a:pt x="5324884" y="6206359"/>
                </a:cubicBezTo>
                <a:cubicBezTo>
                  <a:pt x="5323286" y="6215147"/>
                  <a:pt x="5320987" y="6223807"/>
                  <a:pt x="5319629" y="6232635"/>
                </a:cubicBezTo>
                <a:cubicBezTo>
                  <a:pt x="5317482" y="6246594"/>
                  <a:pt x="5322473" y="6263106"/>
                  <a:pt x="5314374" y="6274676"/>
                </a:cubicBezTo>
                <a:cubicBezTo>
                  <a:pt x="5308021" y="6283752"/>
                  <a:pt x="5282843" y="6285186"/>
                  <a:pt x="5282843" y="6285186"/>
                </a:cubicBezTo>
                <a:cubicBezTo>
                  <a:pt x="5272333" y="6281683"/>
                  <a:pt x="5259146" y="6282510"/>
                  <a:pt x="5251312" y="6274676"/>
                </a:cubicBezTo>
                <a:cubicBezTo>
                  <a:pt x="5246057" y="6269421"/>
                  <a:pt x="5239866" y="6264958"/>
                  <a:pt x="5235546" y="6258910"/>
                </a:cubicBezTo>
                <a:cubicBezTo>
                  <a:pt x="5203726" y="6214362"/>
                  <a:pt x="5242652" y="6255508"/>
                  <a:pt x="5214526" y="6227379"/>
                </a:cubicBezTo>
                <a:cubicBezTo>
                  <a:pt x="5211022" y="6218620"/>
                  <a:pt x="5207919" y="6209691"/>
                  <a:pt x="5204015" y="6201103"/>
                </a:cubicBezTo>
                <a:cubicBezTo>
                  <a:pt x="5181214" y="6150941"/>
                  <a:pt x="5194115" y="6187167"/>
                  <a:pt x="5182995" y="6153807"/>
                </a:cubicBezTo>
                <a:cubicBezTo>
                  <a:pt x="5184732" y="6143387"/>
                  <a:pt x="5190433" y="6099072"/>
                  <a:pt x="5198760" y="6090745"/>
                </a:cubicBezTo>
                <a:lnTo>
                  <a:pt x="5209271" y="6080235"/>
                </a:lnTo>
                <a:cubicBezTo>
                  <a:pt x="5211023" y="6074980"/>
                  <a:pt x="5214526" y="6070009"/>
                  <a:pt x="5214526" y="6064469"/>
                </a:cubicBezTo>
                <a:cubicBezTo>
                  <a:pt x="5214526" y="6058929"/>
                  <a:pt x="5213188" y="6052620"/>
                  <a:pt x="5209271" y="6048703"/>
                </a:cubicBezTo>
                <a:cubicBezTo>
                  <a:pt x="5205354" y="6044786"/>
                  <a:pt x="5198937" y="6044534"/>
                  <a:pt x="5193505" y="6043448"/>
                </a:cubicBezTo>
                <a:cubicBezTo>
                  <a:pt x="5181359" y="6041019"/>
                  <a:pt x="5168981" y="6039945"/>
                  <a:pt x="5156719" y="6038193"/>
                </a:cubicBezTo>
                <a:cubicBezTo>
                  <a:pt x="5129733" y="6029198"/>
                  <a:pt x="5129045" y="6027683"/>
                  <a:pt x="5088402" y="6027683"/>
                </a:cubicBezTo>
                <a:cubicBezTo>
                  <a:pt x="5081179" y="6027683"/>
                  <a:pt x="5074388" y="6031186"/>
                  <a:pt x="5067381" y="6032938"/>
                </a:cubicBezTo>
                <a:cubicBezTo>
                  <a:pt x="5045651" y="6025695"/>
                  <a:pt x="5042591" y="6027287"/>
                  <a:pt x="5025339" y="6001407"/>
                </a:cubicBezTo>
                <a:cubicBezTo>
                  <a:pt x="5021836" y="5996152"/>
                  <a:pt x="5019761" y="5989587"/>
                  <a:pt x="5014829" y="5985641"/>
                </a:cubicBezTo>
                <a:cubicBezTo>
                  <a:pt x="5010504" y="5982181"/>
                  <a:pt x="5004319" y="5982138"/>
                  <a:pt x="4999064" y="5980386"/>
                </a:cubicBezTo>
                <a:cubicBezTo>
                  <a:pt x="4993809" y="5982138"/>
                  <a:pt x="4987907" y="5982568"/>
                  <a:pt x="4983298" y="5985641"/>
                </a:cubicBezTo>
                <a:cubicBezTo>
                  <a:pt x="4958539" y="6002147"/>
                  <a:pt x="4977565" y="6000451"/>
                  <a:pt x="4951767" y="6011917"/>
                </a:cubicBezTo>
                <a:cubicBezTo>
                  <a:pt x="4941643" y="6016417"/>
                  <a:pt x="4930746" y="6018924"/>
                  <a:pt x="4920236" y="6022428"/>
                </a:cubicBezTo>
                <a:lnTo>
                  <a:pt x="4904471" y="6027683"/>
                </a:lnTo>
                <a:cubicBezTo>
                  <a:pt x="4901393" y="6027341"/>
                  <a:pt x="4849160" y="6023676"/>
                  <a:pt x="4836153" y="6017172"/>
                </a:cubicBezTo>
                <a:cubicBezTo>
                  <a:pt x="4824855" y="6011523"/>
                  <a:pt x="4815920" y="6001802"/>
                  <a:pt x="4804622" y="5996152"/>
                </a:cubicBezTo>
                <a:cubicBezTo>
                  <a:pt x="4787633" y="5987656"/>
                  <a:pt x="4783790" y="5988504"/>
                  <a:pt x="4773091" y="5975131"/>
                </a:cubicBezTo>
                <a:cubicBezTo>
                  <a:pt x="4762148" y="5961453"/>
                  <a:pt x="4753946" y="5945477"/>
                  <a:pt x="4741560" y="5933090"/>
                </a:cubicBezTo>
                <a:cubicBezTo>
                  <a:pt x="4718730" y="5910260"/>
                  <a:pt x="4707684" y="5904022"/>
                  <a:pt x="4694264" y="5880538"/>
                </a:cubicBezTo>
                <a:cubicBezTo>
                  <a:pt x="4690377" y="5873736"/>
                  <a:pt x="4687257" y="5866524"/>
                  <a:pt x="4683753" y="5859517"/>
                </a:cubicBezTo>
                <a:cubicBezTo>
                  <a:pt x="4682001" y="5852510"/>
                  <a:pt x="4677311" y="5845621"/>
                  <a:pt x="4678498" y="5838497"/>
                </a:cubicBezTo>
                <a:cubicBezTo>
                  <a:pt x="4679313" y="5833610"/>
                  <a:pt x="4690575" y="5832686"/>
                  <a:pt x="4689008" y="5827986"/>
                </a:cubicBezTo>
                <a:cubicBezTo>
                  <a:pt x="4687256" y="5822731"/>
                  <a:pt x="4678569" y="5824253"/>
                  <a:pt x="4673243" y="5822731"/>
                </a:cubicBezTo>
                <a:cubicBezTo>
                  <a:pt x="4655927" y="5817784"/>
                  <a:pt x="4644006" y="5815833"/>
                  <a:pt x="4625946" y="5812221"/>
                </a:cubicBezTo>
                <a:cubicBezTo>
                  <a:pt x="4620691" y="5808717"/>
                  <a:pt x="4615830" y="5804535"/>
                  <a:pt x="4610181" y="5801710"/>
                </a:cubicBezTo>
                <a:cubicBezTo>
                  <a:pt x="4605226" y="5799233"/>
                  <a:pt x="4599759" y="5797913"/>
                  <a:pt x="4594415" y="5796455"/>
                </a:cubicBezTo>
                <a:cubicBezTo>
                  <a:pt x="4580479" y="5792654"/>
                  <a:pt x="4566078" y="5790513"/>
                  <a:pt x="4552374" y="5785945"/>
                </a:cubicBezTo>
                <a:cubicBezTo>
                  <a:pt x="4516326" y="5773930"/>
                  <a:pt x="4561080" y="5788123"/>
                  <a:pt x="4510333" y="5775435"/>
                </a:cubicBezTo>
                <a:cubicBezTo>
                  <a:pt x="4504959" y="5774091"/>
                  <a:pt x="4499911" y="5771637"/>
                  <a:pt x="4494567" y="5770179"/>
                </a:cubicBezTo>
                <a:cubicBezTo>
                  <a:pt x="4480631" y="5766378"/>
                  <a:pt x="4452526" y="5759669"/>
                  <a:pt x="4452526" y="5759669"/>
                </a:cubicBezTo>
                <a:cubicBezTo>
                  <a:pt x="4442273" y="5752834"/>
                  <a:pt x="4429711" y="5741907"/>
                  <a:pt x="4415739" y="5743903"/>
                </a:cubicBezTo>
                <a:cubicBezTo>
                  <a:pt x="4409487" y="5744796"/>
                  <a:pt x="4404769" y="5750304"/>
                  <a:pt x="4399974" y="5754414"/>
                </a:cubicBezTo>
                <a:cubicBezTo>
                  <a:pt x="4392450" y="5760863"/>
                  <a:pt x="4385143" y="5767697"/>
                  <a:pt x="4378953" y="5775435"/>
                </a:cubicBezTo>
                <a:cubicBezTo>
                  <a:pt x="4371062" y="5785299"/>
                  <a:pt x="4366865" y="5798034"/>
                  <a:pt x="4357933" y="5806966"/>
                </a:cubicBezTo>
                <a:cubicBezTo>
                  <a:pt x="4354429" y="5810469"/>
                  <a:pt x="4350517" y="5813607"/>
                  <a:pt x="4347422" y="5817476"/>
                </a:cubicBezTo>
                <a:cubicBezTo>
                  <a:pt x="4343476" y="5822408"/>
                  <a:pt x="4342268" y="5829894"/>
                  <a:pt x="4336912" y="5833241"/>
                </a:cubicBezTo>
                <a:cubicBezTo>
                  <a:pt x="4327517" y="5839113"/>
                  <a:pt x="4305381" y="5843752"/>
                  <a:pt x="4305381" y="5843752"/>
                </a:cubicBezTo>
                <a:cubicBezTo>
                  <a:pt x="4291367" y="5842000"/>
                  <a:pt x="4277234" y="5841024"/>
                  <a:pt x="4263339" y="5838497"/>
                </a:cubicBezTo>
                <a:cubicBezTo>
                  <a:pt x="4257889" y="5837506"/>
                  <a:pt x="4252900" y="5834763"/>
                  <a:pt x="4247574" y="5833241"/>
                </a:cubicBezTo>
                <a:cubicBezTo>
                  <a:pt x="4240629" y="5831257"/>
                  <a:pt x="4233560" y="5829738"/>
                  <a:pt x="4226553" y="5827986"/>
                </a:cubicBezTo>
                <a:cubicBezTo>
                  <a:pt x="4219546" y="5831490"/>
                  <a:pt x="4212335" y="5834610"/>
                  <a:pt x="4205533" y="5838497"/>
                </a:cubicBezTo>
                <a:cubicBezTo>
                  <a:pt x="4200049" y="5841631"/>
                  <a:pt x="4195416" y="5846182"/>
                  <a:pt x="4189767" y="5849007"/>
                </a:cubicBezTo>
                <a:cubicBezTo>
                  <a:pt x="4184813" y="5851484"/>
                  <a:pt x="4179093" y="5852080"/>
                  <a:pt x="4174002" y="5854262"/>
                </a:cubicBezTo>
                <a:cubicBezTo>
                  <a:pt x="4166801" y="5857348"/>
                  <a:pt x="4159988" y="5861269"/>
                  <a:pt x="4152981" y="5864772"/>
                </a:cubicBezTo>
                <a:cubicBezTo>
                  <a:pt x="4140540" y="5860625"/>
                  <a:pt x="4123622" y="5854262"/>
                  <a:pt x="4110939" y="5854262"/>
                </a:cubicBezTo>
                <a:cubicBezTo>
                  <a:pt x="4098553" y="5854262"/>
                  <a:pt x="4086500" y="5858529"/>
                  <a:pt x="4074153" y="5859517"/>
                </a:cubicBezTo>
                <a:cubicBezTo>
                  <a:pt x="4042674" y="5862035"/>
                  <a:pt x="4011091" y="5863020"/>
                  <a:pt x="3979560" y="5864772"/>
                </a:cubicBezTo>
                <a:cubicBezTo>
                  <a:pt x="3974305" y="5866524"/>
                  <a:pt x="3969121" y="5868506"/>
                  <a:pt x="3963795" y="5870028"/>
                </a:cubicBezTo>
                <a:cubicBezTo>
                  <a:pt x="3917569" y="5883236"/>
                  <a:pt x="3964836" y="5867930"/>
                  <a:pt x="3927008" y="5880538"/>
                </a:cubicBezTo>
                <a:cubicBezTo>
                  <a:pt x="3896816" y="5910731"/>
                  <a:pt x="3904651" y="5895063"/>
                  <a:pt x="3895477" y="5922579"/>
                </a:cubicBezTo>
                <a:cubicBezTo>
                  <a:pt x="3893725" y="5941848"/>
                  <a:pt x="3890222" y="5961038"/>
                  <a:pt x="3890222" y="5980386"/>
                </a:cubicBezTo>
                <a:cubicBezTo>
                  <a:pt x="3890222" y="6111462"/>
                  <a:pt x="3909415" y="5934683"/>
                  <a:pt x="3890222" y="6117021"/>
                </a:cubicBezTo>
                <a:cubicBezTo>
                  <a:pt x="3889642" y="6122530"/>
                  <a:pt x="3888427" y="6128461"/>
                  <a:pt x="3884967" y="6132786"/>
                </a:cubicBezTo>
                <a:cubicBezTo>
                  <a:pt x="3881022" y="6137718"/>
                  <a:pt x="3874457" y="6139793"/>
                  <a:pt x="3869202" y="6143297"/>
                </a:cubicBezTo>
                <a:cubicBezTo>
                  <a:pt x="3851019" y="6137235"/>
                  <a:pt x="3853970" y="6139755"/>
                  <a:pt x="3837671" y="6127531"/>
                </a:cubicBezTo>
                <a:cubicBezTo>
                  <a:pt x="3828698" y="6120801"/>
                  <a:pt x="3821242" y="6111881"/>
                  <a:pt x="3811395" y="6106510"/>
                </a:cubicBezTo>
                <a:cubicBezTo>
                  <a:pt x="3801669" y="6101205"/>
                  <a:pt x="3790150" y="6100114"/>
                  <a:pt x="3779864" y="6096000"/>
                </a:cubicBezTo>
                <a:cubicBezTo>
                  <a:pt x="3763193" y="6089332"/>
                  <a:pt x="3757299" y="6084461"/>
                  <a:pt x="3743077" y="6074979"/>
                </a:cubicBezTo>
                <a:lnTo>
                  <a:pt x="3680015" y="6085490"/>
                </a:lnTo>
                <a:lnTo>
                  <a:pt x="3648484" y="6090745"/>
                </a:lnTo>
                <a:cubicBezTo>
                  <a:pt x="3608856" y="6077536"/>
                  <a:pt x="3657705" y="6095355"/>
                  <a:pt x="3616953" y="6074979"/>
                </a:cubicBezTo>
                <a:cubicBezTo>
                  <a:pt x="3565526" y="6049266"/>
                  <a:pt x="3611439" y="6078310"/>
                  <a:pt x="3574912" y="6053959"/>
                </a:cubicBezTo>
                <a:cubicBezTo>
                  <a:pt x="3573160" y="6046952"/>
                  <a:pt x="3569657" y="6040161"/>
                  <a:pt x="3569657" y="6032938"/>
                </a:cubicBezTo>
                <a:cubicBezTo>
                  <a:pt x="3569657" y="6024006"/>
                  <a:pt x="3578048" y="6015025"/>
                  <a:pt x="3574912" y="6006662"/>
                </a:cubicBezTo>
                <a:cubicBezTo>
                  <a:pt x="3571837" y="5998461"/>
                  <a:pt x="3561895" y="5994454"/>
                  <a:pt x="3553891" y="5990897"/>
                </a:cubicBezTo>
                <a:cubicBezTo>
                  <a:pt x="3509456" y="5971148"/>
                  <a:pt x="3539557" y="6009365"/>
                  <a:pt x="3480319" y="5969876"/>
                </a:cubicBezTo>
                <a:cubicBezTo>
                  <a:pt x="3475064" y="5966373"/>
                  <a:pt x="3469306" y="5963525"/>
                  <a:pt x="3464553" y="5959366"/>
                </a:cubicBezTo>
                <a:cubicBezTo>
                  <a:pt x="3455231" y="5951209"/>
                  <a:pt x="3438277" y="5933090"/>
                  <a:pt x="3438277" y="5933090"/>
                </a:cubicBezTo>
                <a:cubicBezTo>
                  <a:pt x="3436525" y="5927835"/>
                  <a:pt x="3432562" y="5922844"/>
                  <a:pt x="3433022" y="5917324"/>
                </a:cubicBezTo>
                <a:cubicBezTo>
                  <a:pt x="3436709" y="5873091"/>
                  <a:pt x="3434537" y="5879025"/>
                  <a:pt x="3454043" y="5859517"/>
                </a:cubicBezTo>
                <a:cubicBezTo>
                  <a:pt x="3455795" y="5854262"/>
                  <a:pt x="3456448" y="5848502"/>
                  <a:pt x="3459298" y="5843752"/>
                </a:cubicBezTo>
                <a:cubicBezTo>
                  <a:pt x="3461847" y="5839503"/>
                  <a:pt x="3468836" y="5838099"/>
                  <a:pt x="3469808" y="5833241"/>
                </a:cubicBezTo>
                <a:cubicBezTo>
                  <a:pt x="3470894" y="5827809"/>
                  <a:pt x="3467243" y="5822318"/>
                  <a:pt x="3464553" y="5817476"/>
                </a:cubicBezTo>
                <a:cubicBezTo>
                  <a:pt x="3458419" y="5806434"/>
                  <a:pt x="3452465" y="5794877"/>
                  <a:pt x="3443533" y="5785945"/>
                </a:cubicBezTo>
                <a:cubicBezTo>
                  <a:pt x="3418046" y="5760458"/>
                  <a:pt x="3428009" y="5773169"/>
                  <a:pt x="3412002" y="5749159"/>
                </a:cubicBezTo>
                <a:cubicBezTo>
                  <a:pt x="3408498" y="5728138"/>
                  <a:pt x="3408230" y="5706314"/>
                  <a:pt x="3401491" y="5686097"/>
                </a:cubicBezTo>
                <a:cubicBezTo>
                  <a:pt x="3397988" y="5675587"/>
                  <a:pt x="3398815" y="5662400"/>
                  <a:pt x="3390981" y="5654566"/>
                </a:cubicBezTo>
                <a:lnTo>
                  <a:pt x="3380471" y="5644055"/>
                </a:lnTo>
                <a:cubicBezTo>
                  <a:pt x="3378719" y="5638800"/>
                  <a:pt x="3374129" y="5633722"/>
                  <a:pt x="3375215" y="5628290"/>
                </a:cubicBezTo>
                <a:cubicBezTo>
                  <a:pt x="3376187" y="5623431"/>
                  <a:pt x="3390585" y="5618751"/>
                  <a:pt x="3385726" y="5617779"/>
                </a:cubicBezTo>
                <a:cubicBezTo>
                  <a:pt x="3373580" y="5615350"/>
                  <a:pt x="3361250" y="5621667"/>
                  <a:pt x="3348939" y="5623035"/>
                </a:cubicBezTo>
                <a:cubicBezTo>
                  <a:pt x="3329709" y="5625172"/>
                  <a:pt x="3310402" y="5626538"/>
                  <a:pt x="3291133" y="5628290"/>
                </a:cubicBezTo>
                <a:cubicBezTo>
                  <a:pt x="3240383" y="5645206"/>
                  <a:pt x="3319286" y="5623035"/>
                  <a:pt x="3254346" y="5623035"/>
                </a:cubicBezTo>
                <a:cubicBezTo>
                  <a:pt x="3246512" y="5623035"/>
                  <a:pt x="3240333" y="5630042"/>
                  <a:pt x="3233326" y="5633545"/>
                </a:cubicBezTo>
                <a:cubicBezTo>
                  <a:pt x="3206693" y="5606915"/>
                  <a:pt x="3241160" y="5638246"/>
                  <a:pt x="3207050" y="5617779"/>
                </a:cubicBezTo>
                <a:cubicBezTo>
                  <a:pt x="3195964" y="5611127"/>
                  <a:pt x="3185383" y="5588675"/>
                  <a:pt x="3180774" y="5580993"/>
                </a:cubicBezTo>
                <a:cubicBezTo>
                  <a:pt x="3179022" y="5565228"/>
                  <a:pt x="3177372" y="5549451"/>
                  <a:pt x="3175519" y="5533697"/>
                </a:cubicBezTo>
                <a:cubicBezTo>
                  <a:pt x="3170426" y="5490403"/>
                  <a:pt x="3166691" y="5500690"/>
                  <a:pt x="3175519" y="5465379"/>
                </a:cubicBezTo>
                <a:cubicBezTo>
                  <a:pt x="3176862" y="5460005"/>
                  <a:pt x="3177924" y="5454364"/>
                  <a:pt x="3180774" y="5449614"/>
                </a:cubicBezTo>
                <a:cubicBezTo>
                  <a:pt x="3183323" y="5445365"/>
                  <a:pt x="3187781" y="5442607"/>
                  <a:pt x="3191284" y="5439103"/>
                </a:cubicBezTo>
                <a:cubicBezTo>
                  <a:pt x="3193036" y="5433848"/>
                  <a:pt x="3193689" y="5428088"/>
                  <a:pt x="3196539" y="5423338"/>
                </a:cubicBezTo>
                <a:cubicBezTo>
                  <a:pt x="3199088" y="5419089"/>
                  <a:pt x="3203878" y="5416634"/>
                  <a:pt x="3207050" y="5412828"/>
                </a:cubicBezTo>
                <a:cubicBezTo>
                  <a:pt x="3212657" y="5406099"/>
                  <a:pt x="3218173" y="5399234"/>
                  <a:pt x="3222815" y="5391807"/>
                </a:cubicBezTo>
                <a:cubicBezTo>
                  <a:pt x="3226967" y="5385164"/>
                  <a:pt x="3227786" y="5376326"/>
                  <a:pt x="3233326" y="5370786"/>
                </a:cubicBezTo>
                <a:cubicBezTo>
                  <a:pt x="3237243" y="5366869"/>
                  <a:pt x="3243684" y="5366733"/>
                  <a:pt x="3249091" y="5365531"/>
                </a:cubicBezTo>
                <a:cubicBezTo>
                  <a:pt x="3259493" y="5363220"/>
                  <a:pt x="3270220" y="5362587"/>
                  <a:pt x="3280622" y="5360276"/>
                </a:cubicBezTo>
                <a:cubicBezTo>
                  <a:pt x="3293876" y="5357331"/>
                  <a:pt x="3320409" y="5344717"/>
                  <a:pt x="3327919" y="5339255"/>
                </a:cubicBezTo>
                <a:cubicBezTo>
                  <a:pt x="3343129" y="5328193"/>
                  <a:pt x="3369174" y="5295005"/>
                  <a:pt x="3380471" y="5281448"/>
                </a:cubicBezTo>
                <a:cubicBezTo>
                  <a:pt x="3383569" y="5272154"/>
                  <a:pt x="3397061" y="5236021"/>
                  <a:pt x="3396236" y="5223641"/>
                </a:cubicBezTo>
                <a:cubicBezTo>
                  <a:pt x="3395048" y="5205817"/>
                  <a:pt x="3385726" y="5171090"/>
                  <a:pt x="3385726" y="5171090"/>
                </a:cubicBezTo>
                <a:cubicBezTo>
                  <a:pt x="3383974" y="5113283"/>
                  <a:pt x="3383511" y="5055423"/>
                  <a:pt x="3380471" y="4997669"/>
                </a:cubicBezTo>
                <a:cubicBezTo>
                  <a:pt x="3380002" y="4988749"/>
                  <a:pt x="3377382" y="4980058"/>
                  <a:pt x="3375215" y="4971393"/>
                </a:cubicBezTo>
                <a:cubicBezTo>
                  <a:pt x="3372647" y="4961120"/>
                  <a:pt x="3370072" y="4950428"/>
                  <a:pt x="3359450" y="4945117"/>
                </a:cubicBezTo>
                <a:cubicBezTo>
                  <a:pt x="3352990" y="4941887"/>
                  <a:pt x="3345436" y="4941614"/>
                  <a:pt x="3338429" y="4939862"/>
                </a:cubicBezTo>
                <a:cubicBezTo>
                  <a:pt x="3333174" y="4936359"/>
                  <a:pt x="3328313" y="4932176"/>
                  <a:pt x="3322664" y="4929352"/>
                </a:cubicBezTo>
                <a:cubicBezTo>
                  <a:pt x="3317709" y="4926875"/>
                  <a:pt x="3310118" y="4928605"/>
                  <a:pt x="3306898" y="4924097"/>
                </a:cubicBezTo>
                <a:cubicBezTo>
                  <a:pt x="3300459" y="4915082"/>
                  <a:pt x="3298561" y="4903430"/>
                  <a:pt x="3296388" y="4892566"/>
                </a:cubicBezTo>
                <a:cubicBezTo>
                  <a:pt x="3294636" y="4883807"/>
                  <a:pt x="3292731" y="4875078"/>
                  <a:pt x="3291133" y="4866290"/>
                </a:cubicBezTo>
                <a:cubicBezTo>
                  <a:pt x="3289227" y="4855807"/>
                  <a:pt x="3288939" y="4844965"/>
                  <a:pt x="3285877" y="4834759"/>
                </a:cubicBezTo>
                <a:cubicBezTo>
                  <a:pt x="3283626" y="4827255"/>
                  <a:pt x="3279254" y="4820540"/>
                  <a:pt x="3275367" y="4813738"/>
                </a:cubicBezTo>
                <a:cubicBezTo>
                  <a:pt x="3271630" y="4807197"/>
                  <a:pt x="3261854" y="4791967"/>
                  <a:pt x="3254346" y="4787462"/>
                </a:cubicBezTo>
                <a:cubicBezTo>
                  <a:pt x="3249596" y="4784612"/>
                  <a:pt x="3243836" y="4783959"/>
                  <a:pt x="3238581" y="4782207"/>
                </a:cubicBezTo>
                <a:cubicBezTo>
                  <a:pt x="3229822" y="4790966"/>
                  <a:pt x="3216222" y="4796732"/>
                  <a:pt x="3212305" y="4808483"/>
                </a:cubicBezTo>
                <a:lnTo>
                  <a:pt x="3196539" y="4855779"/>
                </a:lnTo>
                <a:cubicBezTo>
                  <a:pt x="3194787" y="4861034"/>
                  <a:pt x="3192627" y="4866171"/>
                  <a:pt x="3191284" y="4871545"/>
                </a:cubicBezTo>
                <a:cubicBezTo>
                  <a:pt x="3188129" y="4884167"/>
                  <a:pt x="3186860" y="4899259"/>
                  <a:pt x="3175519" y="4908331"/>
                </a:cubicBezTo>
                <a:cubicBezTo>
                  <a:pt x="3171193" y="4911791"/>
                  <a:pt x="3165008" y="4911834"/>
                  <a:pt x="3159753" y="4913586"/>
                </a:cubicBezTo>
                <a:cubicBezTo>
                  <a:pt x="3147642" y="4911568"/>
                  <a:pt x="3125395" y="4909545"/>
                  <a:pt x="3112457" y="4903076"/>
                </a:cubicBezTo>
                <a:cubicBezTo>
                  <a:pt x="3106808" y="4900251"/>
                  <a:pt x="3102340" y="4895391"/>
                  <a:pt x="3096691" y="4892566"/>
                </a:cubicBezTo>
                <a:cubicBezTo>
                  <a:pt x="3091736" y="4890089"/>
                  <a:pt x="3086017" y="4889492"/>
                  <a:pt x="3080926" y="4887310"/>
                </a:cubicBezTo>
                <a:cubicBezTo>
                  <a:pt x="3073725" y="4884224"/>
                  <a:pt x="3067106" y="4879886"/>
                  <a:pt x="3059905" y="4876800"/>
                </a:cubicBezTo>
                <a:cubicBezTo>
                  <a:pt x="3049351" y="4872277"/>
                  <a:pt x="3033784" y="4868956"/>
                  <a:pt x="3023119" y="4866290"/>
                </a:cubicBezTo>
                <a:cubicBezTo>
                  <a:pt x="2998522" y="4841693"/>
                  <a:pt x="3028677" y="4868715"/>
                  <a:pt x="2996843" y="4850524"/>
                </a:cubicBezTo>
                <a:cubicBezTo>
                  <a:pt x="2989238" y="4846179"/>
                  <a:pt x="2983427" y="4839105"/>
                  <a:pt x="2975822" y="4834759"/>
                </a:cubicBezTo>
                <a:cubicBezTo>
                  <a:pt x="2971013" y="4832011"/>
                  <a:pt x="2965012" y="4831980"/>
                  <a:pt x="2960057" y="4829503"/>
                </a:cubicBezTo>
                <a:cubicBezTo>
                  <a:pt x="2954408" y="4826678"/>
                  <a:pt x="2949546" y="4822496"/>
                  <a:pt x="2944291" y="4818993"/>
                </a:cubicBezTo>
                <a:cubicBezTo>
                  <a:pt x="2932029" y="4820745"/>
                  <a:pt x="2919455" y="4820989"/>
                  <a:pt x="2907505" y="4824248"/>
                </a:cubicBezTo>
                <a:cubicBezTo>
                  <a:pt x="2899947" y="4826309"/>
                  <a:pt x="2894017" y="4832607"/>
                  <a:pt x="2886484" y="4834759"/>
                </a:cubicBezTo>
                <a:cubicBezTo>
                  <a:pt x="2869307" y="4839667"/>
                  <a:pt x="2851264" y="4840937"/>
                  <a:pt x="2833933" y="4845269"/>
                </a:cubicBezTo>
                <a:lnTo>
                  <a:pt x="2791891" y="4855779"/>
                </a:lnTo>
                <a:cubicBezTo>
                  <a:pt x="2749093" y="4884314"/>
                  <a:pt x="2798565" y="4849841"/>
                  <a:pt x="2765615" y="4876800"/>
                </a:cubicBezTo>
                <a:cubicBezTo>
                  <a:pt x="2750157" y="4889447"/>
                  <a:pt x="2734150" y="4901408"/>
                  <a:pt x="2718319" y="4913586"/>
                </a:cubicBezTo>
                <a:cubicBezTo>
                  <a:pt x="2711377" y="4918926"/>
                  <a:pt x="2705887" y="4927634"/>
                  <a:pt x="2697298" y="4929352"/>
                </a:cubicBezTo>
                <a:cubicBezTo>
                  <a:pt x="2688539" y="4931104"/>
                  <a:pt x="2679725" y="4932599"/>
                  <a:pt x="2671022" y="4934607"/>
                </a:cubicBezTo>
                <a:cubicBezTo>
                  <a:pt x="2656947" y="4937855"/>
                  <a:pt x="2643376" y="4943917"/>
                  <a:pt x="2628981" y="4945117"/>
                </a:cubicBezTo>
                <a:lnTo>
                  <a:pt x="2565919" y="4950372"/>
                </a:lnTo>
                <a:cubicBezTo>
                  <a:pt x="2534151" y="4958315"/>
                  <a:pt x="2551748" y="4953344"/>
                  <a:pt x="2513367" y="4966138"/>
                </a:cubicBezTo>
                <a:lnTo>
                  <a:pt x="2497602" y="4971393"/>
                </a:lnTo>
                <a:lnTo>
                  <a:pt x="2481836" y="4976648"/>
                </a:lnTo>
                <a:cubicBezTo>
                  <a:pt x="2460815" y="4974896"/>
                  <a:pt x="2439705" y="4974009"/>
                  <a:pt x="2418774" y="4971393"/>
                </a:cubicBezTo>
                <a:cubicBezTo>
                  <a:pt x="2411607" y="4970497"/>
                  <a:pt x="2404877" y="4967325"/>
                  <a:pt x="2397753" y="4966138"/>
                </a:cubicBezTo>
                <a:cubicBezTo>
                  <a:pt x="2383822" y="4963816"/>
                  <a:pt x="2369643" y="4963205"/>
                  <a:pt x="2355712" y="4960883"/>
                </a:cubicBezTo>
                <a:cubicBezTo>
                  <a:pt x="2342508" y="4958682"/>
                  <a:pt x="2331426" y="4954539"/>
                  <a:pt x="2318926" y="4950372"/>
                </a:cubicBezTo>
                <a:cubicBezTo>
                  <a:pt x="2315422" y="4946869"/>
                  <a:pt x="2311510" y="4943731"/>
                  <a:pt x="2308415" y="4939862"/>
                </a:cubicBezTo>
                <a:cubicBezTo>
                  <a:pt x="2281887" y="4906703"/>
                  <a:pt x="2312781" y="4938974"/>
                  <a:pt x="2287395" y="4913586"/>
                </a:cubicBezTo>
                <a:cubicBezTo>
                  <a:pt x="2285643" y="4908331"/>
                  <a:pt x="2283483" y="4903195"/>
                  <a:pt x="2282139" y="4897821"/>
                </a:cubicBezTo>
                <a:cubicBezTo>
                  <a:pt x="2279972" y="4889156"/>
                  <a:pt x="2279708" y="4880019"/>
                  <a:pt x="2276884" y="4871545"/>
                </a:cubicBezTo>
                <a:cubicBezTo>
                  <a:pt x="2273801" y="4862296"/>
                  <a:pt x="2262455" y="4842997"/>
                  <a:pt x="2255864" y="4834759"/>
                </a:cubicBezTo>
                <a:cubicBezTo>
                  <a:pt x="2252769" y="4830890"/>
                  <a:pt x="2248448" y="4828117"/>
                  <a:pt x="2245353" y="4824248"/>
                </a:cubicBezTo>
                <a:cubicBezTo>
                  <a:pt x="2241408" y="4819316"/>
                  <a:pt x="2240199" y="4811830"/>
                  <a:pt x="2234843" y="4808483"/>
                </a:cubicBezTo>
                <a:cubicBezTo>
                  <a:pt x="2225448" y="4802611"/>
                  <a:pt x="2213822" y="4801476"/>
                  <a:pt x="2203312" y="4797972"/>
                </a:cubicBezTo>
                <a:lnTo>
                  <a:pt x="2187546" y="4792717"/>
                </a:lnTo>
                <a:cubicBezTo>
                  <a:pt x="2147963" y="4766328"/>
                  <a:pt x="2198274" y="4797316"/>
                  <a:pt x="2150760" y="4776952"/>
                </a:cubicBezTo>
                <a:cubicBezTo>
                  <a:pt x="2144955" y="4774464"/>
                  <a:pt x="2140800" y="4768929"/>
                  <a:pt x="2134995" y="4766441"/>
                </a:cubicBezTo>
                <a:cubicBezTo>
                  <a:pt x="2128356" y="4763596"/>
                  <a:pt x="2120919" y="4763170"/>
                  <a:pt x="2113974" y="4761186"/>
                </a:cubicBezTo>
                <a:cubicBezTo>
                  <a:pt x="2061190" y="4746106"/>
                  <a:pt x="2142912" y="4767107"/>
                  <a:pt x="2077188" y="4750676"/>
                </a:cubicBezTo>
                <a:cubicBezTo>
                  <a:pt x="2071933" y="4752428"/>
                  <a:pt x="2066796" y="4754588"/>
                  <a:pt x="2061422" y="4755931"/>
                </a:cubicBezTo>
                <a:cubicBezTo>
                  <a:pt x="2052757" y="4758097"/>
                  <a:pt x="2043356" y="4757667"/>
                  <a:pt x="2035146" y="4761186"/>
                </a:cubicBezTo>
                <a:cubicBezTo>
                  <a:pt x="2030592" y="4763138"/>
                  <a:pt x="2028600" y="4768724"/>
                  <a:pt x="2024636" y="4771697"/>
                </a:cubicBezTo>
                <a:cubicBezTo>
                  <a:pt x="1995726" y="4793380"/>
                  <a:pt x="2001918" y="4789780"/>
                  <a:pt x="1977339" y="4797972"/>
                </a:cubicBezTo>
                <a:cubicBezTo>
                  <a:pt x="1930978" y="4828882"/>
                  <a:pt x="2005066" y="4781483"/>
                  <a:pt x="1930043" y="4818993"/>
                </a:cubicBezTo>
                <a:cubicBezTo>
                  <a:pt x="1866519" y="4850753"/>
                  <a:pt x="1945252" y="4810302"/>
                  <a:pt x="1893257" y="4840014"/>
                </a:cubicBezTo>
                <a:cubicBezTo>
                  <a:pt x="1886455" y="4843901"/>
                  <a:pt x="1879243" y="4847021"/>
                  <a:pt x="1872236" y="4850524"/>
                </a:cubicBezTo>
                <a:cubicBezTo>
                  <a:pt x="1868733" y="4854028"/>
                  <a:pt x="1866584" y="4860063"/>
                  <a:pt x="1861726" y="4861035"/>
                </a:cubicBezTo>
                <a:cubicBezTo>
                  <a:pt x="1856294" y="4862121"/>
                  <a:pt x="1849180" y="4860287"/>
                  <a:pt x="1845960" y="4855779"/>
                </a:cubicBezTo>
                <a:cubicBezTo>
                  <a:pt x="1838952" y="4845968"/>
                  <a:pt x="1832522" y="4810768"/>
                  <a:pt x="1830195" y="4797972"/>
                </a:cubicBezTo>
                <a:cubicBezTo>
                  <a:pt x="1828289" y="4787489"/>
                  <a:pt x="1829704" y="4775971"/>
                  <a:pt x="1824939" y="4766441"/>
                </a:cubicBezTo>
                <a:cubicBezTo>
                  <a:pt x="1822114" y="4760792"/>
                  <a:pt x="1814429" y="4759434"/>
                  <a:pt x="1809174" y="4755931"/>
                </a:cubicBezTo>
                <a:cubicBezTo>
                  <a:pt x="1758226" y="4761592"/>
                  <a:pt x="1722499" y="4766441"/>
                  <a:pt x="1667284" y="4766441"/>
                </a:cubicBezTo>
                <a:cubicBezTo>
                  <a:pt x="1660062" y="4766441"/>
                  <a:pt x="1653414" y="4762207"/>
                  <a:pt x="1646264" y="4761186"/>
                </a:cubicBezTo>
                <a:cubicBezTo>
                  <a:pt x="1628836" y="4758696"/>
                  <a:pt x="1611181" y="4758115"/>
                  <a:pt x="1593712" y="4755931"/>
                </a:cubicBezTo>
                <a:cubicBezTo>
                  <a:pt x="1583139" y="4754609"/>
                  <a:pt x="1572712" y="4752296"/>
                  <a:pt x="1562181" y="4750676"/>
                </a:cubicBezTo>
                <a:cubicBezTo>
                  <a:pt x="1530752" y="4745841"/>
                  <a:pt x="1515637" y="4744201"/>
                  <a:pt x="1483353" y="4740166"/>
                </a:cubicBezTo>
                <a:cubicBezTo>
                  <a:pt x="1469339" y="4736662"/>
                  <a:pt x="1455477" y="4732488"/>
                  <a:pt x="1441312" y="4729655"/>
                </a:cubicBezTo>
                <a:cubicBezTo>
                  <a:pt x="1432553" y="4727903"/>
                  <a:pt x="1423701" y="4726566"/>
                  <a:pt x="1415036" y="4724400"/>
                </a:cubicBezTo>
                <a:cubicBezTo>
                  <a:pt x="1395321" y="4719471"/>
                  <a:pt x="1399301" y="4717657"/>
                  <a:pt x="1378250" y="4708635"/>
                </a:cubicBezTo>
                <a:cubicBezTo>
                  <a:pt x="1373158" y="4706453"/>
                  <a:pt x="1367739" y="4705131"/>
                  <a:pt x="1362484" y="4703379"/>
                </a:cubicBezTo>
                <a:cubicBezTo>
                  <a:pt x="1355477" y="4698124"/>
                  <a:pt x="1347974" y="4693473"/>
                  <a:pt x="1341464" y="4687614"/>
                </a:cubicBezTo>
                <a:lnTo>
                  <a:pt x="1288912" y="4635062"/>
                </a:lnTo>
                <a:lnTo>
                  <a:pt x="1273146" y="4619297"/>
                </a:lnTo>
                <a:cubicBezTo>
                  <a:pt x="1266139" y="4612290"/>
                  <a:pt x="1260371" y="4603773"/>
                  <a:pt x="1252126" y="4598276"/>
                </a:cubicBezTo>
                <a:cubicBezTo>
                  <a:pt x="1236360" y="4587766"/>
                  <a:pt x="1218227" y="4580143"/>
                  <a:pt x="1204829" y="4566745"/>
                </a:cubicBezTo>
                <a:cubicBezTo>
                  <a:pt x="1190131" y="4552047"/>
                  <a:pt x="1164508" y="4529859"/>
                  <a:pt x="1157533" y="4508938"/>
                </a:cubicBezTo>
                <a:lnTo>
                  <a:pt x="1152277" y="4493172"/>
                </a:lnTo>
                <a:cubicBezTo>
                  <a:pt x="1150525" y="4479158"/>
                  <a:pt x="1149344" y="4465062"/>
                  <a:pt x="1147022" y="4451131"/>
                </a:cubicBezTo>
                <a:cubicBezTo>
                  <a:pt x="1145835" y="4444007"/>
                  <a:pt x="1146874" y="4435217"/>
                  <a:pt x="1141767" y="4430110"/>
                </a:cubicBezTo>
                <a:cubicBezTo>
                  <a:pt x="1136660" y="4425003"/>
                  <a:pt x="1127753" y="4426607"/>
                  <a:pt x="1120746" y="4424855"/>
                </a:cubicBezTo>
                <a:cubicBezTo>
                  <a:pt x="1115491" y="4428359"/>
                  <a:pt x="1109447" y="4430900"/>
                  <a:pt x="1104981" y="4435366"/>
                </a:cubicBezTo>
                <a:cubicBezTo>
                  <a:pt x="1100515" y="4439832"/>
                  <a:pt x="1098417" y="4446199"/>
                  <a:pt x="1094471" y="4451131"/>
                </a:cubicBezTo>
                <a:cubicBezTo>
                  <a:pt x="1091376" y="4455000"/>
                  <a:pt x="1087464" y="4458138"/>
                  <a:pt x="1083960" y="4461641"/>
                </a:cubicBezTo>
                <a:cubicBezTo>
                  <a:pt x="1078705" y="4459889"/>
                  <a:pt x="1072520" y="4459846"/>
                  <a:pt x="1068195" y="4456386"/>
                </a:cubicBezTo>
                <a:cubicBezTo>
                  <a:pt x="1063263" y="4452441"/>
                  <a:pt x="1062150" y="4445087"/>
                  <a:pt x="1057684" y="4440621"/>
                </a:cubicBezTo>
                <a:cubicBezTo>
                  <a:pt x="1053218" y="4436155"/>
                  <a:pt x="1047174" y="4433614"/>
                  <a:pt x="1041919" y="4430110"/>
                </a:cubicBezTo>
                <a:cubicBezTo>
                  <a:pt x="1034912" y="4419600"/>
                  <a:pt x="1027165" y="4409547"/>
                  <a:pt x="1020898" y="4398579"/>
                </a:cubicBezTo>
                <a:cubicBezTo>
                  <a:pt x="993636" y="4350872"/>
                  <a:pt x="1009945" y="4369582"/>
                  <a:pt x="989367" y="4340772"/>
                </a:cubicBezTo>
                <a:cubicBezTo>
                  <a:pt x="984276" y="4333645"/>
                  <a:pt x="979795" y="4325945"/>
                  <a:pt x="973602" y="4319752"/>
                </a:cubicBezTo>
                <a:cubicBezTo>
                  <a:pt x="969136" y="4315286"/>
                  <a:pt x="962688" y="4313285"/>
                  <a:pt x="957836" y="4309241"/>
                </a:cubicBezTo>
                <a:cubicBezTo>
                  <a:pt x="934119" y="4289477"/>
                  <a:pt x="951217" y="4297201"/>
                  <a:pt x="926305" y="4282966"/>
                </a:cubicBezTo>
                <a:cubicBezTo>
                  <a:pt x="919503" y="4279079"/>
                  <a:pt x="912086" y="4276342"/>
                  <a:pt x="905284" y="4272455"/>
                </a:cubicBezTo>
                <a:cubicBezTo>
                  <a:pt x="899800" y="4269321"/>
                  <a:pt x="895003" y="4265078"/>
                  <a:pt x="889519" y="4261945"/>
                </a:cubicBezTo>
                <a:cubicBezTo>
                  <a:pt x="865532" y="4248238"/>
                  <a:pt x="869323" y="4255330"/>
                  <a:pt x="847477" y="4235669"/>
                </a:cubicBezTo>
                <a:cubicBezTo>
                  <a:pt x="836429" y="4225726"/>
                  <a:pt x="825889" y="4215186"/>
                  <a:pt x="815946" y="4204138"/>
                </a:cubicBezTo>
                <a:cubicBezTo>
                  <a:pt x="810087" y="4197628"/>
                  <a:pt x="806374" y="4189310"/>
                  <a:pt x="800181" y="4183117"/>
                </a:cubicBezTo>
                <a:cubicBezTo>
                  <a:pt x="792755" y="4175691"/>
                  <a:pt x="771636" y="4166217"/>
                  <a:pt x="763395" y="4162097"/>
                </a:cubicBezTo>
                <a:cubicBezTo>
                  <a:pt x="756901" y="4162909"/>
                  <a:pt x="707114" y="4168093"/>
                  <a:pt x="695077" y="4172607"/>
                </a:cubicBezTo>
                <a:cubicBezTo>
                  <a:pt x="689163" y="4174825"/>
                  <a:pt x="684567" y="4179614"/>
                  <a:pt x="679312" y="4183117"/>
                </a:cubicBezTo>
                <a:cubicBezTo>
                  <a:pt x="675809" y="4177862"/>
                  <a:pt x="671627" y="4173001"/>
                  <a:pt x="668802" y="4167352"/>
                </a:cubicBezTo>
                <a:cubicBezTo>
                  <a:pt x="665289" y="4160327"/>
                  <a:pt x="659639" y="4136632"/>
                  <a:pt x="658291" y="4130566"/>
                </a:cubicBezTo>
                <a:cubicBezTo>
                  <a:pt x="655509" y="4118049"/>
                  <a:pt x="650098" y="4082224"/>
                  <a:pt x="642526" y="4072759"/>
                </a:cubicBezTo>
                <a:cubicBezTo>
                  <a:pt x="634635" y="4062895"/>
                  <a:pt x="621505" y="4058745"/>
                  <a:pt x="610995" y="4051738"/>
                </a:cubicBezTo>
                <a:cubicBezTo>
                  <a:pt x="581006" y="4031746"/>
                  <a:pt x="610749" y="4049022"/>
                  <a:pt x="574208" y="4035972"/>
                </a:cubicBezTo>
                <a:cubicBezTo>
                  <a:pt x="523878" y="4017997"/>
                  <a:pt x="534648" y="4023613"/>
                  <a:pt x="505891" y="4004441"/>
                </a:cubicBezTo>
                <a:cubicBezTo>
                  <a:pt x="502388" y="3999186"/>
                  <a:pt x="499424" y="3993528"/>
                  <a:pt x="495381" y="3988676"/>
                </a:cubicBezTo>
                <a:cubicBezTo>
                  <a:pt x="490623" y="3982966"/>
                  <a:pt x="483224" y="3979407"/>
                  <a:pt x="479615" y="3972910"/>
                </a:cubicBezTo>
                <a:cubicBezTo>
                  <a:pt x="474235" y="3963225"/>
                  <a:pt x="474060" y="3951288"/>
                  <a:pt x="469105" y="3941379"/>
                </a:cubicBezTo>
                <a:cubicBezTo>
                  <a:pt x="460810" y="3924789"/>
                  <a:pt x="450259" y="3901514"/>
                  <a:pt x="437574" y="3888828"/>
                </a:cubicBezTo>
                <a:lnTo>
                  <a:pt x="427064" y="3878317"/>
                </a:lnTo>
                <a:cubicBezTo>
                  <a:pt x="414269" y="3839934"/>
                  <a:pt x="419240" y="3857534"/>
                  <a:pt x="411298" y="3825766"/>
                </a:cubicBezTo>
                <a:cubicBezTo>
                  <a:pt x="413050" y="3804745"/>
                  <a:pt x="415050" y="3783743"/>
                  <a:pt x="416553" y="3762703"/>
                </a:cubicBezTo>
                <a:cubicBezTo>
                  <a:pt x="418610" y="3733898"/>
                  <a:pt x="407038" y="3688136"/>
                  <a:pt x="432319" y="3662855"/>
                </a:cubicBezTo>
                <a:cubicBezTo>
                  <a:pt x="436785" y="3658389"/>
                  <a:pt x="442829" y="3655848"/>
                  <a:pt x="448084" y="3652345"/>
                </a:cubicBezTo>
                <a:cubicBezTo>
                  <a:pt x="456843" y="3661104"/>
                  <a:pt x="471356" y="3666604"/>
                  <a:pt x="474360" y="3678621"/>
                </a:cubicBezTo>
                <a:cubicBezTo>
                  <a:pt x="480817" y="3704448"/>
                  <a:pt x="474508" y="3694534"/>
                  <a:pt x="490126" y="3710152"/>
                </a:cubicBezTo>
                <a:cubicBezTo>
                  <a:pt x="498885" y="3708400"/>
                  <a:pt x="508109" y="3708214"/>
                  <a:pt x="516402" y="3704897"/>
                </a:cubicBezTo>
                <a:cubicBezTo>
                  <a:pt x="546230" y="3692966"/>
                  <a:pt x="542957" y="3686558"/>
                  <a:pt x="563698" y="3662855"/>
                </a:cubicBezTo>
                <a:cubicBezTo>
                  <a:pt x="568592" y="3657262"/>
                  <a:pt x="574209" y="3652345"/>
                  <a:pt x="579464" y="3647090"/>
                </a:cubicBezTo>
                <a:cubicBezTo>
                  <a:pt x="581216" y="3641835"/>
                  <a:pt x="585806" y="3636756"/>
                  <a:pt x="584719" y="3631324"/>
                </a:cubicBezTo>
                <a:cubicBezTo>
                  <a:pt x="583747" y="3626466"/>
                  <a:pt x="578331" y="3623562"/>
                  <a:pt x="574208" y="3620814"/>
                </a:cubicBezTo>
                <a:cubicBezTo>
                  <a:pt x="551504" y="3605678"/>
                  <a:pt x="550244" y="3611400"/>
                  <a:pt x="521657" y="3605048"/>
                </a:cubicBezTo>
                <a:cubicBezTo>
                  <a:pt x="516249" y="3603846"/>
                  <a:pt x="511146" y="3601545"/>
                  <a:pt x="505891" y="3599793"/>
                </a:cubicBezTo>
                <a:cubicBezTo>
                  <a:pt x="488297" y="3588064"/>
                  <a:pt x="483440" y="3590193"/>
                  <a:pt x="484871" y="3563007"/>
                </a:cubicBezTo>
                <a:cubicBezTo>
                  <a:pt x="486173" y="3538268"/>
                  <a:pt x="495381" y="3489435"/>
                  <a:pt x="495381" y="3489435"/>
                </a:cubicBezTo>
                <a:cubicBezTo>
                  <a:pt x="493705" y="3477704"/>
                  <a:pt x="487787" y="3434239"/>
                  <a:pt x="484871" y="3421117"/>
                </a:cubicBezTo>
                <a:cubicBezTo>
                  <a:pt x="483669" y="3415710"/>
                  <a:pt x="481367" y="3410607"/>
                  <a:pt x="479615" y="3405352"/>
                </a:cubicBezTo>
                <a:cubicBezTo>
                  <a:pt x="481367" y="3400097"/>
                  <a:pt x="481410" y="3393912"/>
                  <a:pt x="484871" y="3389586"/>
                </a:cubicBezTo>
                <a:cubicBezTo>
                  <a:pt x="491294" y="3381558"/>
                  <a:pt x="506881" y="3376201"/>
                  <a:pt x="516402" y="3373821"/>
                </a:cubicBezTo>
                <a:cubicBezTo>
                  <a:pt x="525067" y="3371655"/>
                  <a:pt x="533958" y="3370504"/>
                  <a:pt x="542677" y="3368566"/>
                </a:cubicBezTo>
                <a:cubicBezTo>
                  <a:pt x="549728" y="3366999"/>
                  <a:pt x="556691" y="3365062"/>
                  <a:pt x="563698" y="3363310"/>
                </a:cubicBezTo>
                <a:cubicBezTo>
                  <a:pt x="533812" y="3340897"/>
                  <a:pt x="550989" y="3350316"/>
                  <a:pt x="511146" y="3337035"/>
                </a:cubicBezTo>
                <a:lnTo>
                  <a:pt x="495381" y="3331779"/>
                </a:lnTo>
                <a:cubicBezTo>
                  <a:pt x="488374" y="3321269"/>
                  <a:pt x="478355" y="3312232"/>
                  <a:pt x="474360" y="3300248"/>
                </a:cubicBezTo>
                <a:cubicBezTo>
                  <a:pt x="472608" y="3294993"/>
                  <a:pt x="470627" y="3289809"/>
                  <a:pt x="469105" y="3284483"/>
                </a:cubicBezTo>
                <a:cubicBezTo>
                  <a:pt x="467121" y="3277538"/>
                  <a:pt x="466134" y="3270314"/>
                  <a:pt x="463850" y="3263462"/>
                </a:cubicBezTo>
                <a:cubicBezTo>
                  <a:pt x="460867" y="3254513"/>
                  <a:pt x="456651" y="3246019"/>
                  <a:pt x="453339" y="3237186"/>
                </a:cubicBezTo>
                <a:cubicBezTo>
                  <a:pt x="451394" y="3231999"/>
                  <a:pt x="449836" y="3226676"/>
                  <a:pt x="448084" y="3221421"/>
                </a:cubicBezTo>
                <a:cubicBezTo>
                  <a:pt x="446332" y="3205655"/>
                  <a:pt x="445437" y="3189771"/>
                  <a:pt x="442829" y="3174124"/>
                </a:cubicBezTo>
                <a:cubicBezTo>
                  <a:pt x="441918" y="3168660"/>
                  <a:pt x="441034" y="3162684"/>
                  <a:pt x="437574" y="3158359"/>
                </a:cubicBezTo>
                <a:cubicBezTo>
                  <a:pt x="433628" y="3153427"/>
                  <a:pt x="427902" y="3149510"/>
                  <a:pt x="421808" y="3147848"/>
                </a:cubicBezTo>
                <a:cubicBezTo>
                  <a:pt x="408183" y="3144132"/>
                  <a:pt x="393781" y="3144345"/>
                  <a:pt x="379767" y="3142593"/>
                </a:cubicBezTo>
                <a:lnTo>
                  <a:pt x="327215" y="3116317"/>
                </a:lnTo>
                <a:cubicBezTo>
                  <a:pt x="320208" y="3112814"/>
                  <a:pt x="312713" y="3110152"/>
                  <a:pt x="306195" y="3105807"/>
                </a:cubicBezTo>
                <a:lnTo>
                  <a:pt x="290429" y="3095297"/>
                </a:lnTo>
                <a:cubicBezTo>
                  <a:pt x="275484" y="3072879"/>
                  <a:pt x="268594" y="3065370"/>
                  <a:pt x="258898" y="3042745"/>
                </a:cubicBezTo>
                <a:cubicBezTo>
                  <a:pt x="256716" y="3037653"/>
                  <a:pt x="254845" y="3032387"/>
                  <a:pt x="253643" y="3026979"/>
                </a:cubicBezTo>
                <a:cubicBezTo>
                  <a:pt x="249764" y="3009524"/>
                  <a:pt x="245928" y="2975430"/>
                  <a:pt x="243133" y="2958662"/>
                </a:cubicBezTo>
                <a:cubicBezTo>
                  <a:pt x="241664" y="2949851"/>
                  <a:pt x="241013" y="2940749"/>
                  <a:pt x="237877" y="2932386"/>
                </a:cubicBezTo>
                <a:cubicBezTo>
                  <a:pt x="233075" y="2919580"/>
                  <a:pt x="214253" y="2903507"/>
                  <a:pt x="206346" y="2895600"/>
                </a:cubicBezTo>
                <a:cubicBezTo>
                  <a:pt x="154569" y="2843821"/>
                  <a:pt x="214966" y="2902236"/>
                  <a:pt x="164305" y="2858814"/>
                </a:cubicBezTo>
                <a:cubicBezTo>
                  <a:pt x="146078" y="2843191"/>
                  <a:pt x="144926" y="2836666"/>
                  <a:pt x="127519" y="2816772"/>
                </a:cubicBezTo>
                <a:cubicBezTo>
                  <a:pt x="122625" y="2811179"/>
                  <a:pt x="116590" y="2806650"/>
                  <a:pt x="111753" y="2801007"/>
                </a:cubicBezTo>
                <a:cubicBezTo>
                  <a:pt x="85678" y="2770586"/>
                  <a:pt x="107978" y="2787979"/>
                  <a:pt x="80222" y="2769476"/>
                </a:cubicBezTo>
                <a:cubicBezTo>
                  <a:pt x="74967" y="2762469"/>
                  <a:pt x="70650" y="2754648"/>
                  <a:pt x="64457" y="2748455"/>
                </a:cubicBezTo>
                <a:cubicBezTo>
                  <a:pt x="29422" y="2713420"/>
                  <a:pt x="66208" y="2764222"/>
                  <a:pt x="38181" y="2722179"/>
                </a:cubicBezTo>
                <a:cubicBezTo>
                  <a:pt x="39933" y="2716924"/>
                  <a:pt x="39519" y="2710331"/>
                  <a:pt x="43436" y="2706414"/>
                </a:cubicBezTo>
                <a:cubicBezTo>
                  <a:pt x="45937" y="2703913"/>
                  <a:pt x="80056" y="2695935"/>
                  <a:pt x="80222" y="2695903"/>
                </a:cubicBezTo>
                <a:cubicBezTo>
                  <a:pt x="109927" y="2690245"/>
                  <a:pt x="139781" y="2685393"/>
                  <a:pt x="169560" y="2680138"/>
                </a:cubicBezTo>
                <a:cubicBezTo>
                  <a:pt x="173064" y="2669628"/>
                  <a:pt x="181295" y="2659618"/>
                  <a:pt x="180071" y="2648607"/>
                </a:cubicBezTo>
                <a:cubicBezTo>
                  <a:pt x="178319" y="2632841"/>
                  <a:pt x="177227" y="2616988"/>
                  <a:pt x="174815" y="2601310"/>
                </a:cubicBezTo>
                <a:cubicBezTo>
                  <a:pt x="173717" y="2594172"/>
                  <a:pt x="172096" y="2587052"/>
                  <a:pt x="169560" y="2580290"/>
                </a:cubicBezTo>
                <a:cubicBezTo>
                  <a:pt x="163446" y="2563984"/>
                  <a:pt x="147199" y="2539966"/>
                  <a:pt x="138029" y="2527738"/>
                </a:cubicBezTo>
                <a:cubicBezTo>
                  <a:pt x="130359" y="2517511"/>
                  <a:pt x="122196" y="2504561"/>
                  <a:pt x="111753" y="2496207"/>
                </a:cubicBezTo>
                <a:cubicBezTo>
                  <a:pt x="106821" y="2492262"/>
                  <a:pt x="101902" y="2487915"/>
                  <a:pt x="95988" y="2485697"/>
                </a:cubicBezTo>
                <a:cubicBezTo>
                  <a:pt x="83946" y="2481181"/>
                  <a:pt x="34174" y="2475999"/>
                  <a:pt x="27671" y="2475186"/>
                </a:cubicBezTo>
                <a:cubicBezTo>
                  <a:pt x="-14218" y="2433301"/>
                  <a:pt x="-3871" y="2448954"/>
                  <a:pt x="27671" y="2322786"/>
                </a:cubicBezTo>
                <a:cubicBezTo>
                  <a:pt x="32714" y="2302612"/>
                  <a:pt x="31987" y="2299064"/>
                  <a:pt x="43436" y="2280745"/>
                </a:cubicBezTo>
                <a:cubicBezTo>
                  <a:pt x="48078" y="2273318"/>
                  <a:pt x="52288" y="2265101"/>
                  <a:pt x="59202" y="2259724"/>
                </a:cubicBezTo>
                <a:cubicBezTo>
                  <a:pt x="86769" y="2238282"/>
                  <a:pt x="126365" y="2208044"/>
                  <a:pt x="164305" y="2196662"/>
                </a:cubicBezTo>
                <a:cubicBezTo>
                  <a:pt x="172860" y="2194095"/>
                  <a:pt x="181667" y="2191982"/>
                  <a:pt x="190581" y="2191407"/>
                </a:cubicBezTo>
                <a:cubicBezTo>
                  <a:pt x="236065" y="2188473"/>
                  <a:pt x="281670" y="2187904"/>
                  <a:pt x="327215" y="2186152"/>
                </a:cubicBezTo>
                <a:cubicBezTo>
                  <a:pt x="348236" y="2179145"/>
                  <a:pt x="369626" y="2173162"/>
                  <a:pt x="390277" y="2165131"/>
                </a:cubicBezTo>
                <a:cubicBezTo>
                  <a:pt x="401229" y="2160872"/>
                  <a:pt x="410961" y="2153886"/>
                  <a:pt x="421808" y="2149366"/>
                </a:cubicBezTo>
                <a:cubicBezTo>
                  <a:pt x="432035" y="2145105"/>
                  <a:pt x="443052" y="2142969"/>
                  <a:pt x="453339" y="2138855"/>
                </a:cubicBezTo>
                <a:lnTo>
                  <a:pt x="479615" y="2128345"/>
                </a:lnTo>
                <a:cubicBezTo>
                  <a:pt x="484870" y="2131848"/>
                  <a:pt x="490915" y="2134389"/>
                  <a:pt x="495381" y="2138855"/>
                </a:cubicBezTo>
                <a:cubicBezTo>
                  <a:pt x="502308" y="2145782"/>
                  <a:pt x="517598" y="2177244"/>
                  <a:pt x="521657" y="2180897"/>
                </a:cubicBezTo>
                <a:cubicBezTo>
                  <a:pt x="532154" y="2190344"/>
                  <a:pt x="546181" y="2194910"/>
                  <a:pt x="558443" y="2201917"/>
                </a:cubicBezTo>
                <a:cubicBezTo>
                  <a:pt x="574208" y="2200165"/>
                  <a:pt x="590412" y="2200749"/>
                  <a:pt x="605739" y="2196662"/>
                </a:cubicBezTo>
                <a:cubicBezTo>
                  <a:pt x="625903" y="2191285"/>
                  <a:pt x="648521" y="2173535"/>
                  <a:pt x="663546" y="2159876"/>
                </a:cubicBezTo>
                <a:cubicBezTo>
                  <a:pt x="671191" y="2152925"/>
                  <a:pt x="697291" y="2119117"/>
                  <a:pt x="716098" y="2117835"/>
                </a:cubicBezTo>
                <a:cubicBezTo>
                  <a:pt x="786027" y="2113067"/>
                  <a:pt x="856236" y="2114331"/>
                  <a:pt x="926305" y="2112579"/>
                </a:cubicBezTo>
                <a:cubicBezTo>
                  <a:pt x="929808" y="2107324"/>
                  <a:pt x="932870" y="2101746"/>
                  <a:pt x="936815" y="2096814"/>
                </a:cubicBezTo>
                <a:cubicBezTo>
                  <a:pt x="953006" y="2076576"/>
                  <a:pt x="962987" y="2081083"/>
                  <a:pt x="994622" y="2070538"/>
                </a:cubicBezTo>
                <a:lnTo>
                  <a:pt x="1010388" y="2065283"/>
                </a:lnTo>
                <a:lnTo>
                  <a:pt x="1026153" y="2060028"/>
                </a:lnTo>
                <a:cubicBezTo>
                  <a:pt x="1031408" y="2056524"/>
                  <a:pt x="1036270" y="2052342"/>
                  <a:pt x="1041919" y="2049517"/>
                </a:cubicBezTo>
                <a:cubicBezTo>
                  <a:pt x="1050356" y="2045298"/>
                  <a:pt x="1060519" y="2044490"/>
                  <a:pt x="1068195" y="2039007"/>
                </a:cubicBezTo>
                <a:cubicBezTo>
                  <a:pt x="1073335" y="2035336"/>
                  <a:pt x="1074239" y="2027707"/>
                  <a:pt x="1078705" y="2023241"/>
                </a:cubicBezTo>
                <a:cubicBezTo>
                  <a:pt x="1084898" y="2017048"/>
                  <a:pt x="1092719" y="2012731"/>
                  <a:pt x="1099726" y="2007476"/>
                </a:cubicBezTo>
                <a:cubicBezTo>
                  <a:pt x="1114391" y="1948812"/>
                  <a:pt x="1096645" y="2023790"/>
                  <a:pt x="1115491" y="1891862"/>
                </a:cubicBezTo>
                <a:cubicBezTo>
                  <a:pt x="1116274" y="1886378"/>
                  <a:pt x="1117998" y="1880906"/>
                  <a:pt x="1120746" y="1876097"/>
                </a:cubicBezTo>
                <a:cubicBezTo>
                  <a:pt x="1125092" y="1868492"/>
                  <a:pt x="1131257" y="1862083"/>
                  <a:pt x="1136512" y="1855076"/>
                </a:cubicBezTo>
                <a:cubicBezTo>
                  <a:pt x="1138264" y="1849821"/>
                  <a:pt x="1139290" y="1844265"/>
                  <a:pt x="1141767" y="1839310"/>
                </a:cubicBezTo>
                <a:cubicBezTo>
                  <a:pt x="1144591" y="1833661"/>
                  <a:pt x="1150280" y="1829537"/>
                  <a:pt x="1152277" y="1823545"/>
                </a:cubicBezTo>
                <a:cubicBezTo>
                  <a:pt x="1155647" y="1813436"/>
                  <a:pt x="1155781" y="1802524"/>
                  <a:pt x="1157533" y="1792014"/>
                </a:cubicBezTo>
                <a:cubicBezTo>
                  <a:pt x="1150360" y="1748983"/>
                  <a:pt x="1147022" y="1735338"/>
                  <a:pt x="1147022" y="1681655"/>
                </a:cubicBezTo>
                <a:cubicBezTo>
                  <a:pt x="1147022" y="1671000"/>
                  <a:pt x="1150525" y="1660634"/>
                  <a:pt x="1152277" y="1650124"/>
                </a:cubicBezTo>
                <a:cubicBezTo>
                  <a:pt x="1150525" y="1637862"/>
                  <a:pt x="1152561" y="1624417"/>
                  <a:pt x="1147022" y="1613338"/>
                </a:cubicBezTo>
                <a:cubicBezTo>
                  <a:pt x="1141483" y="1602259"/>
                  <a:pt x="1128178" y="1596971"/>
                  <a:pt x="1120746" y="1587062"/>
                </a:cubicBezTo>
                <a:lnTo>
                  <a:pt x="1104981" y="1566041"/>
                </a:lnTo>
                <a:cubicBezTo>
                  <a:pt x="1115491" y="1559034"/>
                  <a:pt x="1126407" y="1552600"/>
                  <a:pt x="1136512" y="1545021"/>
                </a:cubicBezTo>
                <a:cubicBezTo>
                  <a:pt x="1141272" y="1541451"/>
                  <a:pt x="1165614" y="1522587"/>
                  <a:pt x="1173298" y="1518745"/>
                </a:cubicBezTo>
                <a:cubicBezTo>
                  <a:pt x="1178253" y="1516268"/>
                  <a:pt x="1183809" y="1515242"/>
                  <a:pt x="1189064" y="1513490"/>
                </a:cubicBezTo>
                <a:cubicBezTo>
                  <a:pt x="1194319" y="1509986"/>
                  <a:pt x="1198837" y="1504976"/>
                  <a:pt x="1204829" y="1502979"/>
                </a:cubicBezTo>
                <a:cubicBezTo>
                  <a:pt x="1223748" y="1496672"/>
                  <a:pt x="1301060" y="1492747"/>
                  <a:pt x="1304677" y="1492469"/>
                </a:cubicBezTo>
                <a:cubicBezTo>
                  <a:pt x="1322194" y="1494221"/>
                  <a:pt x="1339926" y="1494480"/>
                  <a:pt x="1357229" y="1497724"/>
                </a:cubicBezTo>
                <a:cubicBezTo>
                  <a:pt x="1368118" y="1499766"/>
                  <a:pt x="1378250" y="1504731"/>
                  <a:pt x="1388760" y="1508235"/>
                </a:cubicBezTo>
                <a:lnTo>
                  <a:pt x="1404526" y="1513490"/>
                </a:lnTo>
                <a:cubicBezTo>
                  <a:pt x="1413996" y="1522960"/>
                  <a:pt x="1423254" y="1534279"/>
                  <a:pt x="1436057" y="1539766"/>
                </a:cubicBezTo>
                <a:cubicBezTo>
                  <a:pt x="1442695" y="1542611"/>
                  <a:pt x="1450070" y="1543269"/>
                  <a:pt x="1457077" y="1545021"/>
                </a:cubicBezTo>
                <a:cubicBezTo>
                  <a:pt x="1474594" y="1541517"/>
                  <a:pt x="1493366" y="1541902"/>
                  <a:pt x="1509629" y="1534510"/>
                </a:cubicBezTo>
                <a:cubicBezTo>
                  <a:pt x="1514672" y="1532218"/>
                  <a:pt x="1514884" y="1524284"/>
                  <a:pt x="1514884" y="1518745"/>
                </a:cubicBezTo>
                <a:cubicBezTo>
                  <a:pt x="1514884" y="1513205"/>
                  <a:pt x="1510831" y="1508387"/>
                  <a:pt x="1509629" y="1502979"/>
                </a:cubicBezTo>
                <a:cubicBezTo>
                  <a:pt x="1507318" y="1492577"/>
                  <a:pt x="1506464" y="1481896"/>
                  <a:pt x="1504374" y="1471448"/>
                </a:cubicBezTo>
                <a:cubicBezTo>
                  <a:pt x="1502958" y="1464366"/>
                  <a:pt x="1500871" y="1457435"/>
                  <a:pt x="1499119" y="1450428"/>
                </a:cubicBezTo>
                <a:cubicBezTo>
                  <a:pt x="1499164" y="1450247"/>
                  <a:pt x="1507116" y="1416154"/>
                  <a:pt x="1509629" y="1413641"/>
                </a:cubicBezTo>
                <a:cubicBezTo>
                  <a:pt x="1518561" y="1404709"/>
                  <a:pt x="1532228" y="1401553"/>
                  <a:pt x="1541160" y="1392621"/>
                </a:cubicBezTo>
                <a:cubicBezTo>
                  <a:pt x="1544664" y="1389117"/>
                  <a:pt x="1547802" y="1385205"/>
                  <a:pt x="1551671" y="1382110"/>
                </a:cubicBezTo>
                <a:cubicBezTo>
                  <a:pt x="1572337" y="1365577"/>
                  <a:pt x="1564479" y="1378302"/>
                  <a:pt x="1583202" y="1355835"/>
                </a:cubicBezTo>
                <a:cubicBezTo>
                  <a:pt x="1601197" y="1334241"/>
                  <a:pt x="1600266" y="1316450"/>
                  <a:pt x="1614733" y="1287517"/>
                </a:cubicBezTo>
                <a:cubicBezTo>
                  <a:pt x="1615783" y="1285416"/>
                  <a:pt x="1630802" y="1253206"/>
                  <a:pt x="1635753" y="1250731"/>
                </a:cubicBezTo>
                <a:cubicBezTo>
                  <a:pt x="1648673" y="1244271"/>
                  <a:pt x="1677795" y="1240221"/>
                  <a:pt x="1677795" y="1240221"/>
                </a:cubicBezTo>
                <a:cubicBezTo>
                  <a:pt x="1702319" y="1243724"/>
                  <a:pt x="1727498" y="1244101"/>
                  <a:pt x="1751367" y="1250731"/>
                </a:cubicBezTo>
                <a:cubicBezTo>
                  <a:pt x="1759806" y="1253075"/>
                  <a:pt x="1765738" y="1260797"/>
                  <a:pt x="1772388" y="1266497"/>
                </a:cubicBezTo>
                <a:cubicBezTo>
                  <a:pt x="1778031" y="1271333"/>
                  <a:pt x="1782444" y="1277504"/>
                  <a:pt x="1788153" y="1282262"/>
                </a:cubicBezTo>
                <a:cubicBezTo>
                  <a:pt x="1832043" y="1318836"/>
                  <a:pt x="1773637" y="1262488"/>
                  <a:pt x="1819684" y="1308538"/>
                </a:cubicBezTo>
                <a:cubicBezTo>
                  <a:pt x="1824939" y="1306786"/>
                  <a:pt x="1830700" y="1306133"/>
                  <a:pt x="1835450" y="1303283"/>
                </a:cubicBezTo>
                <a:cubicBezTo>
                  <a:pt x="1850450" y="1294283"/>
                  <a:pt x="1851870" y="1276576"/>
                  <a:pt x="1856471" y="1261241"/>
                </a:cubicBezTo>
                <a:cubicBezTo>
                  <a:pt x="1863998" y="1236152"/>
                  <a:pt x="1859065" y="1240288"/>
                  <a:pt x="1872236" y="1213945"/>
                </a:cubicBezTo>
                <a:cubicBezTo>
                  <a:pt x="1876212" y="1205994"/>
                  <a:pt x="1895848" y="1173687"/>
                  <a:pt x="1903767" y="1166648"/>
                </a:cubicBezTo>
                <a:cubicBezTo>
                  <a:pt x="1913208" y="1158256"/>
                  <a:pt x="1924788" y="1152635"/>
                  <a:pt x="1935298" y="1145628"/>
                </a:cubicBezTo>
                <a:cubicBezTo>
                  <a:pt x="1935299" y="1145628"/>
                  <a:pt x="1966827" y="1124608"/>
                  <a:pt x="1966829" y="1124607"/>
                </a:cubicBezTo>
                <a:lnTo>
                  <a:pt x="1993105" y="1114097"/>
                </a:lnTo>
                <a:cubicBezTo>
                  <a:pt x="1996608" y="1108842"/>
                  <a:pt x="1999149" y="1102797"/>
                  <a:pt x="2003615" y="1098331"/>
                </a:cubicBezTo>
                <a:cubicBezTo>
                  <a:pt x="2024074" y="1077872"/>
                  <a:pt x="2021003" y="1089733"/>
                  <a:pt x="2035146" y="1072055"/>
                </a:cubicBezTo>
                <a:cubicBezTo>
                  <a:pt x="2049108" y="1054603"/>
                  <a:pt x="2045973" y="1052952"/>
                  <a:pt x="2056167" y="1030014"/>
                </a:cubicBezTo>
                <a:cubicBezTo>
                  <a:pt x="2059349" y="1022855"/>
                  <a:pt x="2063174" y="1016000"/>
                  <a:pt x="2066677" y="1008993"/>
                </a:cubicBezTo>
                <a:cubicBezTo>
                  <a:pt x="2068429" y="989724"/>
                  <a:pt x="2066617" y="969790"/>
                  <a:pt x="2071933" y="951186"/>
                </a:cubicBezTo>
                <a:cubicBezTo>
                  <a:pt x="2077458" y="931847"/>
                  <a:pt x="2100309" y="933583"/>
                  <a:pt x="2113974" y="930166"/>
                </a:cubicBezTo>
                <a:cubicBezTo>
                  <a:pt x="2119348" y="928822"/>
                  <a:pt x="2124484" y="926662"/>
                  <a:pt x="2129739" y="924910"/>
                </a:cubicBezTo>
                <a:cubicBezTo>
                  <a:pt x="2158995" y="927000"/>
                  <a:pt x="2195857" y="917457"/>
                  <a:pt x="2219077" y="940676"/>
                </a:cubicBezTo>
                <a:cubicBezTo>
                  <a:pt x="2223543" y="945142"/>
                  <a:pt x="2226564" y="950896"/>
                  <a:pt x="2229588" y="956441"/>
                </a:cubicBezTo>
                <a:cubicBezTo>
                  <a:pt x="2237091" y="970196"/>
                  <a:pt x="2250608" y="998483"/>
                  <a:pt x="2250608" y="998483"/>
                </a:cubicBezTo>
                <a:cubicBezTo>
                  <a:pt x="2252360" y="1007242"/>
                  <a:pt x="2252728" y="1016396"/>
                  <a:pt x="2255864" y="1024759"/>
                </a:cubicBezTo>
                <a:cubicBezTo>
                  <a:pt x="2258082" y="1030673"/>
                  <a:pt x="2264842" y="1034397"/>
                  <a:pt x="2266374" y="1040524"/>
                </a:cubicBezTo>
                <a:cubicBezTo>
                  <a:pt x="2270221" y="1055913"/>
                  <a:pt x="2269217" y="1072143"/>
                  <a:pt x="2271629" y="1087821"/>
                </a:cubicBezTo>
                <a:cubicBezTo>
                  <a:pt x="2272103" y="1090900"/>
                  <a:pt x="2279298" y="1119872"/>
                  <a:pt x="2282139" y="1124607"/>
                </a:cubicBezTo>
                <a:cubicBezTo>
                  <a:pt x="2284688" y="1128856"/>
                  <a:pt x="2289555" y="1131248"/>
                  <a:pt x="2292650" y="1135117"/>
                </a:cubicBezTo>
                <a:cubicBezTo>
                  <a:pt x="2296596" y="1140049"/>
                  <a:pt x="2299214" y="1145951"/>
                  <a:pt x="2303160" y="1150883"/>
                </a:cubicBezTo>
                <a:cubicBezTo>
                  <a:pt x="2310175" y="1159652"/>
                  <a:pt x="2326836" y="1172446"/>
                  <a:pt x="2334691" y="1177159"/>
                </a:cubicBezTo>
                <a:cubicBezTo>
                  <a:pt x="2358748" y="1191593"/>
                  <a:pt x="2363387" y="1192877"/>
                  <a:pt x="2387243" y="1198179"/>
                </a:cubicBezTo>
                <a:cubicBezTo>
                  <a:pt x="2398034" y="1200577"/>
                  <a:pt x="2418017" y="1203057"/>
                  <a:pt x="2429284" y="1208690"/>
                </a:cubicBezTo>
                <a:cubicBezTo>
                  <a:pt x="2438420" y="1213258"/>
                  <a:pt x="2447248" y="1218518"/>
                  <a:pt x="2455560" y="1224455"/>
                </a:cubicBezTo>
                <a:cubicBezTo>
                  <a:pt x="2464554" y="1230879"/>
                  <a:pt x="2476726" y="1249172"/>
                  <a:pt x="2481836" y="1255986"/>
                </a:cubicBezTo>
                <a:cubicBezTo>
                  <a:pt x="2485339" y="1270000"/>
                  <a:pt x="2486981" y="1284616"/>
                  <a:pt x="2492346" y="1298028"/>
                </a:cubicBezTo>
                <a:cubicBezTo>
                  <a:pt x="2513418" y="1350703"/>
                  <a:pt x="2494537" y="1300073"/>
                  <a:pt x="2508112" y="1345324"/>
                </a:cubicBezTo>
                <a:cubicBezTo>
                  <a:pt x="2511295" y="1355936"/>
                  <a:pt x="2515119" y="1366345"/>
                  <a:pt x="2518622" y="1376855"/>
                </a:cubicBezTo>
                <a:lnTo>
                  <a:pt x="2523877" y="1392621"/>
                </a:lnTo>
                <a:cubicBezTo>
                  <a:pt x="2525629" y="1404883"/>
                  <a:pt x="2527097" y="1417189"/>
                  <a:pt x="2529133" y="1429407"/>
                </a:cubicBezTo>
                <a:cubicBezTo>
                  <a:pt x="2530602" y="1438218"/>
                  <a:pt x="2533579" y="1446788"/>
                  <a:pt x="2534388" y="1455683"/>
                </a:cubicBezTo>
                <a:cubicBezTo>
                  <a:pt x="2537089" y="1485391"/>
                  <a:pt x="2537891" y="1515242"/>
                  <a:pt x="2539643" y="1545021"/>
                </a:cubicBezTo>
                <a:cubicBezTo>
                  <a:pt x="2534918" y="1563922"/>
                  <a:pt x="2532470" y="1572297"/>
                  <a:pt x="2529133" y="1592317"/>
                </a:cubicBezTo>
                <a:cubicBezTo>
                  <a:pt x="2527097" y="1604535"/>
                  <a:pt x="2525629" y="1616841"/>
                  <a:pt x="2523877" y="1629103"/>
                </a:cubicBezTo>
                <a:cubicBezTo>
                  <a:pt x="2522125" y="1653627"/>
                  <a:pt x="2517394" y="1678120"/>
                  <a:pt x="2518622" y="1702676"/>
                </a:cubicBezTo>
                <a:cubicBezTo>
                  <a:pt x="2519175" y="1713741"/>
                  <a:pt x="2525629" y="1723697"/>
                  <a:pt x="2529133" y="1734207"/>
                </a:cubicBezTo>
                <a:cubicBezTo>
                  <a:pt x="2530885" y="1739462"/>
                  <a:pt x="2529434" y="1747495"/>
                  <a:pt x="2534388" y="1749972"/>
                </a:cubicBezTo>
                <a:cubicBezTo>
                  <a:pt x="2541395" y="1753476"/>
                  <a:pt x="2547976" y="1758006"/>
                  <a:pt x="2555408" y="1760483"/>
                </a:cubicBezTo>
                <a:cubicBezTo>
                  <a:pt x="2588850" y="1771631"/>
                  <a:pt x="2604919" y="1771927"/>
                  <a:pt x="2639491" y="1776248"/>
                </a:cubicBezTo>
                <a:cubicBezTo>
                  <a:pt x="2651753" y="1774496"/>
                  <a:pt x="2663891" y="1770993"/>
                  <a:pt x="2676277" y="1770993"/>
                </a:cubicBezTo>
                <a:cubicBezTo>
                  <a:pt x="2685209" y="1770993"/>
                  <a:pt x="2693765" y="1774650"/>
                  <a:pt x="2702553" y="1776248"/>
                </a:cubicBezTo>
                <a:cubicBezTo>
                  <a:pt x="2713036" y="1778154"/>
                  <a:pt x="2723574" y="1779751"/>
                  <a:pt x="2734084" y="1781503"/>
                </a:cubicBezTo>
                <a:cubicBezTo>
                  <a:pt x="2791601" y="1800678"/>
                  <a:pt x="2704471" y="1770095"/>
                  <a:pt x="2765615" y="1797269"/>
                </a:cubicBezTo>
                <a:cubicBezTo>
                  <a:pt x="2775739" y="1801768"/>
                  <a:pt x="2786860" y="1803664"/>
                  <a:pt x="2797146" y="1807779"/>
                </a:cubicBezTo>
                <a:cubicBezTo>
                  <a:pt x="2805905" y="1811283"/>
                  <a:pt x="2814802" y="1814459"/>
                  <a:pt x="2823422" y="1818290"/>
                </a:cubicBezTo>
                <a:cubicBezTo>
                  <a:pt x="2830581" y="1821472"/>
                  <a:pt x="2837011" y="1826323"/>
                  <a:pt x="2844443" y="1828800"/>
                </a:cubicBezTo>
                <a:cubicBezTo>
                  <a:pt x="2852917" y="1831624"/>
                  <a:pt x="2862054" y="1831889"/>
                  <a:pt x="2870719" y="1834055"/>
                </a:cubicBezTo>
                <a:cubicBezTo>
                  <a:pt x="2876093" y="1835398"/>
                  <a:pt x="2881158" y="1837788"/>
                  <a:pt x="2886484" y="1839310"/>
                </a:cubicBezTo>
                <a:cubicBezTo>
                  <a:pt x="2932683" y="1852511"/>
                  <a:pt x="2885464" y="1837219"/>
                  <a:pt x="2923271" y="1849821"/>
                </a:cubicBezTo>
                <a:cubicBezTo>
                  <a:pt x="2930278" y="1855076"/>
                  <a:pt x="2936687" y="1861241"/>
                  <a:pt x="2944291" y="1865586"/>
                </a:cubicBezTo>
                <a:cubicBezTo>
                  <a:pt x="2949101" y="1868334"/>
                  <a:pt x="2955801" y="1867295"/>
                  <a:pt x="2960057" y="1870841"/>
                </a:cubicBezTo>
                <a:cubicBezTo>
                  <a:pt x="2966786" y="1876448"/>
                  <a:pt x="2970054" y="1885270"/>
                  <a:pt x="2975822" y="1891862"/>
                </a:cubicBezTo>
                <a:cubicBezTo>
                  <a:pt x="2993662" y="1912251"/>
                  <a:pt x="2993472" y="1910635"/>
                  <a:pt x="3012608" y="1923393"/>
                </a:cubicBezTo>
                <a:lnTo>
                  <a:pt x="3023119" y="1954924"/>
                </a:lnTo>
                <a:cubicBezTo>
                  <a:pt x="3024871" y="1960179"/>
                  <a:pt x="3025050" y="1966258"/>
                  <a:pt x="3028374" y="1970690"/>
                </a:cubicBezTo>
                <a:cubicBezTo>
                  <a:pt x="3047929" y="1996763"/>
                  <a:pt x="3039281" y="1984423"/>
                  <a:pt x="3054650" y="2007476"/>
                </a:cubicBezTo>
                <a:cubicBezTo>
                  <a:pt x="3056402" y="2012731"/>
                  <a:pt x="3056832" y="2018632"/>
                  <a:pt x="3059905" y="2023241"/>
                </a:cubicBezTo>
                <a:cubicBezTo>
                  <a:pt x="3067998" y="2035380"/>
                  <a:pt x="3079802" y="2041761"/>
                  <a:pt x="3091436" y="2049517"/>
                </a:cubicBezTo>
                <a:cubicBezTo>
                  <a:pt x="3106377" y="2079401"/>
                  <a:pt x="3096407" y="2064999"/>
                  <a:pt x="3122967" y="2091559"/>
                </a:cubicBezTo>
                <a:lnTo>
                  <a:pt x="3122967" y="2091559"/>
                </a:lnTo>
                <a:lnTo>
                  <a:pt x="3143988" y="2123090"/>
                </a:lnTo>
                <a:cubicBezTo>
                  <a:pt x="3160485" y="2172581"/>
                  <a:pt x="3136672" y="2108975"/>
                  <a:pt x="3159753" y="2149366"/>
                </a:cubicBezTo>
                <a:cubicBezTo>
                  <a:pt x="3184454" y="2192593"/>
                  <a:pt x="3157107" y="2162483"/>
                  <a:pt x="3180774" y="2186152"/>
                </a:cubicBezTo>
                <a:cubicBezTo>
                  <a:pt x="3182526" y="2191407"/>
                  <a:pt x="3183552" y="2196963"/>
                  <a:pt x="3186029" y="2201917"/>
                </a:cubicBezTo>
                <a:cubicBezTo>
                  <a:pt x="3192536" y="2214931"/>
                  <a:pt x="3198790" y="2222187"/>
                  <a:pt x="3212305" y="2228193"/>
                </a:cubicBezTo>
                <a:cubicBezTo>
                  <a:pt x="3222429" y="2232692"/>
                  <a:pt x="3243836" y="2238703"/>
                  <a:pt x="3243836" y="2238703"/>
                </a:cubicBezTo>
                <a:cubicBezTo>
                  <a:pt x="3371720" y="2226524"/>
                  <a:pt x="3317426" y="2224516"/>
                  <a:pt x="3406746" y="2233448"/>
                </a:cubicBezTo>
                <a:cubicBezTo>
                  <a:pt x="3413753" y="2235200"/>
                  <a:pt x="3420849" y="2236628"/>
                  <a:pt x="3427767" y="2238703"/>
                </a:cubicBezTo>
                <a:cubicBezTo>
                  <a:pt x="3438379" y="2241887"/>
                  <a:pt x="3448247" y="2248425"/>
                  <a:pt x="3459298" y="2249214"/>
                </a:cubicBezTo>
                <a:cubicBezTo>
                  <a:pt x="3552170" y="2255847"/>
                  <a:pt x="3508385" y="2252243"/>
                  <a:pt x="3590677" y="2259724"/>
                </a:cubicBezTo>
                <a:cubicBezTo>
                  <a:pt x="3610676" y="2263724"/>
                  <a:pt x="3639911" y="2270235"/>
                  <a:pt x="3658995" y="2270235"/>
                </a:cubicBezTo>
                <a:cubicBezTo>
                  <a:pt x="3664534" y="2270235"/>
                  <a:pt x="3669505" y="2266731"/>
                  <a:pt x="3674760" y="2264979"/>
                </a:cubicBezTo>
                <a:cubicBezTo>
                  <a:pt x="3714479" y="2291459"/>
                  <a:pt x="3675711" y="2270235"/>
                  <a:pt x="3769353" y="2270235"/>
                </a:cubicBezTo>
                <a:cubicBezTo>
                  <a:pt x="3774893" y="2270235"/>
                  <a:pt x="3779655" y="2274579"/>
                  <a:pt x="3785119" y="2275490"/>
                </a:cubicBezTo>
                <a:cubicBezTo>
                  <a:pt x="3800766" y="2278098"/>
                  <a:pt x="3816650" y="2278993"/>
                  <a:pt x="3832415" y="2280745"/>
                </a:cubicBezTo>
                <a:cubicBezTo>
                  <a:pt x="3837670" y="2282497"/>
                  <a:pt x="3843226" y="2283523"/>
                  <a:pt x="3848181" y="2286000"/>
                </a:cubicBezTo>
                <a:cubicBezTo>
                  <a:pt x="3855209" y="2289514"/>
                  <a:pt x="3869569" y="2299689"/>
                  <a:pt x="3874457" y="2307021"/>
                </a:cubicBezTo>
                <a:cubicBezTo>
                  <a:pt x="3879365" y="2314384"/>
                  <a:pt x="3887416" y="2337089"/>
                  <a:pt x="3895477" y="2343807"/>
                </a:cubicBezTo>
                <a:cubicBezTo>
                  <a:pt x="3912079" y="2357642"/>
                  <a:pt x="3933246" y="2356710"/>
                  <a:pt x="3953284" y="2359572"/>
                </a:cubicBezTo>
                <a:cubicBezTo>
                  <a:pt x="4006053" y="2374649"/>
                  <a:pt x="3977968" y="2366049"/>
                  <a:pt x="4037367" y="2385848"/>
                </a:cubicBezTo>
                <a:lnTo>
                  <a:pt x="4053133" y="2391103"/>
                </a:lnTo>
                <a:cubicBezTo>
                  <a:pt x="4078515" y="2416487"/>
                  <a:pt x="4047630" y="2384225"/>
                  <a:pt x="4074153" y="2417379"/>
                </a:cubicBezTo>
                <a:cubicBezTo>
                  <a:pt x="4077248" y="2421248"/>
                  <a:pt x="4081160" y="2424386"/>
                  <a:pt x="4084664" y="2427890"/>
                </a:cubicBezTo>
                <a:cubicBezTo>
                  <a:pt x="4090280" y="2422274"/>
                  <a:pt x="4102983" y="2408195"/>
                  <a:pt x="4110939" y="2406869"/>
                </a:cubicBezTo>
                <a:cubicBezTo>
                  <a:pt x="4116403" y="2405958"/>
                  <a:pt x="4121450" y="2410372"/>
                  <a:pt x="4126705" y="2412124"/>
                </a:cubicBezTo>
                <a:cubicBezTo>
                  <a:pt x="4131960" y="2410372"/>
                  <a:pt x="4137379" y="2409051"/>
                  <a:pt x="4142471" y="2406869"/>
                </a:cubicBezTo>
                <a:cubicBezTo>
                  <a:pt x="4149671" y="2403783"/>
                  <a:pt x="4155736" y="2397467"/>
                  <a:pt x="4163491" y="2396359"/>
                </a:cubicBezTo>
                <a:cubicBezTo>
                  <a:pt x="4168975" y="2395576"/>
                  <a:pt x="4174002" y="2399862"/>
                  <a:pt x="4179257" y="2401614"/>
                </a:cubicBezTo>
                <a:lnTo>
                  <a:pt x="4200277" y="2433145"/>
                </a:lnTo>
                <a:lnTo>
                  <a:pt x="4210788" y="2448910"/>
                </a:lnTo>
                <a:cubicBezTo>
                  <a:pt x="4224802" y="2447158"/>
                  <a:pt x="4238706" y="2443655"/>
                  <a:pt x="4252829" y="2443655"/>
                </a:cubicBezTo>
                <a:cubicBezTo>
                  <a:pt x="4276986" y="2443655"/>
                  <a:pt x="4285965" y="2447693"/>
                  <a:pt x="4305381" y="2454166"/>
                </a:cubicBezTo>
                <a:lnTo>
                  <a:pt x="4321146" y="2464676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Peking University • International • Freie Universität Berlin">
            <a:extLst>
              <a:ext uri="{FF2B5EF4-FFF2-40B4-BE49-F238E27FC236}">
                <a16:creationId xmlns:a16="http://schemas.microsoft.com/office/drawing/2014/main" id="{BE8B471E-9818-47D4-8C7E-964FCE6E74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4" t="7745" r="28360" b="7158"/>
          <a:stretch/>
        </p:blipFill>
        <p:spPr bwMode="auto">
          <a:xfrm>
            <a:off x="349329" y="4976495"/>
            <a:ext cx="1425090" cy="143144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145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1AFB8C-939D-49EE-AA5A-6BC9CEB84FD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ACCB7-E0BC-4443-824E-AF89DBFEC4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9</a:t>
            </a:fld>
            <a:endParaRPr lang="de-DE"/>
          </a:p>
        </p:txBody>
      </p:sp>
      <p:sp>
        <p:nvSpPr>
          <p:cNvPr id="19" name="Textfeld 53">
            <a:extLst>
              <a:ext uri="{FF2B5EF4-FFF2-40B4-BE49-F238E27FC236}">
                <a16:creationId xmlns:a16="http://schemas.microsoft.com/office/drawing/2014/main" id="{92FF28E7-0A92-4D14-B0D7-12895CD5CF13}"/>
              </a:ext>
            </a:extLst>
          </p:cNvPr>
          <p:cNvSpPr txBox="1"/>
          <p:nvPr/>
        </p:nvSpPr>
        <p:spPr>
          <a:xfrm>
            <a:off x="42784" y="863448"/>
            <a:ext cx="11080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>
                <a:latin typeface="Noto Sans Bamum" panose="020B0502040504020204"/>
              </a:rPr>
              <a:t>#1 </a:t>
            </a:r>
            <a:r>
              <a:rPr lang="de-DE" sz="4000" err="1">
                <a:latin typeface="Noto Sans Bamum" panose="020B0502040504020204"/>
              </a:rPr>
              <a:t>What</a:t>
            </a:r>
            <a:r>
              <a:rPr lang="de-DE" sz="4000">
                <a:latin typeface="Noto Sans Bamum" panose="020B0502040504020204"/>
              </a:rPr>
              <a:t> </a:t>
            </a:r>
            <a:r>
              <a:rPr lang="de-DE" sz="4000" err="1">
                <a:latin typeface="Noto Sans Bamum" panose="020B0502040504020204"/>
              </a:rPr>
              <a:t>to</a:t>
            </a:r>
            <a:r>
              <a:rPr lang="de-DE" sz="4000">
                <a:latin typeface="Noto Sans Bamum" panose="020B0502040504020204"/>
              </a:rPr>
              <a:t> do? </a:t>
            </a:r>
            <a:endParaRPr lang="en-US" sz="4000">
              <a:latin typeface="Noto Sans Bamum" panose="020B050204050402020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5D52E0D-00F5-4A4C-B894-F5E8C8FC0CE1}"/>
              </a:ext>
            </a:extLst>
          </p:cNvPr>
          <p:cNvGrpSpPr/>
          <p:nvPr/>
        </p:nvGrpSpPr>
        <p:grpSpPr>
          <a:xfrm>
            <a:off x="723021" y="2107459"/>
            <a:ext cx="9719733" cy="3387968"/>
            <a:chOff x="1003356" y="2361459"/>
            <a:chExt cx="9719733" cy="3387968"/>
          </a:xfrm>
        </p:grpSpPr>
        <p:sp>
          <p:nvSpPr>
            <p:cNvPr id="11" name="Abgerundetes Rechteck 10">
              <a:extLst>
                <a:ext uri="{FF2B5EF4-FFF2-40B4-BE49-F238E27FC236}">
                  <a16:creationId xmlns:a16="http://schemas.microsoft.com/office/drawing/2014/main" id="{4071FA11-01FD-4C08-ADF1-D7B3FC48FB5F}"/>
                </a:ext>
              </a:extLst>
            </p:cNvPr>
            <p:cNvSpPr/>
            <p:nvPr/>
          </p:nvSpPr>
          <p:spPr>
            <a:xfrm>
              <a:off x="4370016" y="2361459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Abgerundetes Rechteck 10">
              <a:extLst>
                <a:ext uri="{FF2B5EF4-FFF2-40B4-BE49-F238E27FC236}">
                  <a16:creationId xmlns:a16="http://schemas.microsoft.com/office/drawing/2014/main" id="{013DEC5A-8884-4635-B038-CC3842C82B6A}"/>
                </a:ext>
              </a:extLst>
            </p:cNvPr>
            <p:cNvSpPr/>
            <p:nvPr/>
          </p:nvSpPr>
          <p:spPr>
            <a:xfrm>
              <a:off x="1003356" y="2370334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Abgerundetes Rechteck 12">
              <a:extLst>
                <a:ext uri="{FF2B5EF4-FFF2-40B4-BE49-F238E27FC236}">
                  <a16:creationId xmlns:a16="http://schemas.microsoft.com/office/drawing/2014/main" id="{E9E759D2-4D09-42CD-8DCA-21DBE012A97C}"/>
                </a:ext>
              </a:extLst>
            </p:cNvPr>
            <p:cNvSpPr/>
            <p:nvPr/>
          </p:nvSpPr>
          <p:spPr>
            <a:xfrm>
              <a:off x="4483540" y="2449251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Network</a:t>
              </a:r>
            </a:p>
          </p:txBody>
        </p:sp>
        <p:sp>
          <p:nvSpPr>
            <p:cNvPr id="15" name="Abgerundetes Rechteck 12">
              <a:extLst>
                <a:ext uri="{FF2B5EF4-FFF2-40B4-BE49-F238E27FC236}">
                  <a16:creationId xmlns:a16="http://schemas.microsoft.com/office/drawing/2014/main" id="{333447FF-EA21-4565-A55C-27845BC43914}"/>
                </a:ext>
              </a:extLst>
            </p:cNvPr>
            <p:cNvSpPr/>
            <p:nvPr/>
          </p:nvSpPr>
          <p:spPr>
            <a:xfrm>
              <a:off x="1116880" y="2458126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Investment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9E413E1-2432-4694-9CDE-591818109E5A}"/>
                </a:ext>
              </a:extLst>
            </p:cNvPr>
            <p:cNvGrpSpPr/>
            <p:nvPr/>
          </p:nvGrpSpPr>
          <p:grpSpPr>
            <a:xfrm>
              <a:off x="7736676" y="2370333"/>
              <a:ext cx="2986413" cy="3379093"/>
              <a:chOff x="985420" y="2361460"/>
              <a:chExt cx="2986413" cy="3379093"/>
            </a:xfrm>
          </p:grpSpPr>
          <p:sp>
            <p:nvSpPr>
              <p:cNvPr id="10" name="Abgerundetes Rechteck 4">
                <a:extLst>
                  <a:ext uri="{FF2B5EF4-FFF2-40B4-BE49-F238E27FC236}">
                    <a16:creationId xmlns:a16="http://schemas.microsoft.com/office/drawing/2014/main" id="{8148CFF4-ABF8-408A-8E52-07F70FE62E5C}"/>
                  </a:ext>
                </a:extLst>
              </p:cNvPr>
              <p:cNvSpPr/>
              <p:nvPr/>
            </p:nvSpPr>
            <p:spPr>
              <a:xfrm>
                <a:off x="985420" y="2361460"/>
                <a:ext cx="2986413" cy="3379093"/>
              </a:xfrm>
              <a:prstGeom prst="roundRect">
                <a:avLst>
                  <a:gd name="adj" fmla="val 4742"/>
                </a:avLst>
              </a:prstGeom>
              <a:noFill/>
              <a:ln w="31750">
                <a:solidFill>
                  <a:srgbClr val="063D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Abgerundetes Rechteck 12">
                <a:extLst>
                  <a:ext uri="{FF2B5EF4-FFF2-40B4-BE49-F238E27FC236}">
                    <a16:creationId xmlns:a16="http://schemas.microsoft.com/office/drawing/2014/main" id="{12A4E1F3-E3BD-417E-842D-1F1D37257F11}"/>
                  </a:ext>
                </a:extLst>
              </p:cNvPr>
              <p:cNvSpPr/>
              <p:nvPr/>
            </p:nvSpPr>
            <p:spPr>
              <a:xfrm>
                <a:off x="1098944" y="2449251"/>
                <a:ext cx="2759364" cy="528730"/>
              </a:xfrm>
              <a:prstGeom prst="roundRect">
                <a:avLst>
                  <a:gd name="adj" fmla="val 4742"/>
                </a:avLst>
              </a:prstGeom>
              <a:solidFill>
                <a:srgbClr val="ADE6B9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rgbClr val="063D2B"/>
                    </a:solidFill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Start-Up</a:t>
                </a:r>
              </a:p>
            </p:txBody>
          </p:sp>
          <p:pic>
            <p:nvPicPr>
              <p:cNvPr id="16" name="Grafik 65">
                <a:extLst>
                  <a:ext uri="{FF2B5EF4-FFF2-40B4-BE49-F238E27FC236}">
                    <a16:creationId xmlns:a16="http://schemas.microsoft.com/office/drawing/2014/main" id="{BF7BD72A-E754-41CF-82CE-AAA54C7640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06457" y="3626607"/>
                <a:ext cx="1344337" cy="1344337"/>
              </a:xfrm>
              <a:prstGeom prst="rect">
                <a:avLst/>
              </a:prstGeom>
            </p:spPr>
          </p:pic>
        </p:grpSp>
        <p:pic>
          <p:nvPicPr>
            <p:cNvPr id="18" name="Picture 1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8459930-1686-480C-8842-4A7BA734C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6925" y="3698505"/>
              <a:ext cx="1339273" cy="1339273"/>
            </a:xfrm>
            <a:prstGeom prst="rect">
              <a:avLst/>
            </a:prstGeom>
          </p:spPr>
        </p:pic>
        <p:grpSp>
          <p:nvGrpSpPr>
            <p:cNvPr id="21" name="Group 18">
              <a:extLst>
                <a:ext uri="{FF2B5EF4-FFF2-40B4-BE49-F238E27FC236}">
                  <a16:creationId xmlns:a16="http://schemas.microsoft.com/office/drawing/2014/main" id="{9D312378-5CF0-48FB-8D6F-864EB32E00D2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5190717" y="3764132"/>
              <a:ext cx="1375491" cy="933747"/>
              <a:chOff x="1801" y="2767"/>
              <a:chExt cx="520" cy="353"/>
            </a:xfrm>
            <a:solidFill>
              <a:srgbClr val="7EB68B"/>
            </a:solidFill>
            <a:effectLst/>
          </p:grpSpPr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55EEC074-9EEC-4E14-B201-14CEB7AEE3B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1832" y="2798"/>
                <a:ext cx="460" cy="291"/>
              </a:xfrm>
              <a:custGeom>
                <a:avLst/>
                <a:gdLst>
                  <a:gd name="T0" fmla="*/ 1229 w 2299"/>
                  <a:gd name="T1" fmla="*/ 739 h 1455"/>
                  <a:gd name="T2" fmla="*/ 854 w 2299"/>
                  <a:gd name="T3" fmla="*/ 1371 h 1455"/>
                  <a:gd name="T4" fmla="*/ 1663 w 2299"/>
                  <a:gd name="T5" fmla="*/ 1244 h 1455"/>
                  <a:gd name="T6" fmla="*/ 1229 w 2299"/>
                  <a:gd name="T7" fmla="*/ 739 h 1455"/>
                  <a:gd name="T8" fmla="*/ 387 w 2299"/>
                  <a:gd name="T9" fmla="*/ 700 h 1455"/>
                  <a:gd name="T10" fmla="*/ 88 w 2299"/>
                  <a:gd name="T11" fmla="*/ 1264 h 1455"/>
                  <a:gd name="T12" fmla="*/ 720 w 2299"/>
                  <a:gd name="T13" fmla="*/ 1371 h 1455"/>
                  <a:gd name="T14" fmla="*/ 387 w 2299"/>
                  <a:gd name="T15" fmla="*/ 700 h 1455"/>
                  <a:gd name="T16" fmla="*/ 449 w 2299"/>
                  <a:gd name="T17" fmla="*/ 662 h 1455"/>
                  <a:gd name="T18" fmla="*/ 786 w 2299"/>
                  <a:gd name="T19" fmla="*/ 1344 h 1455"/>
                  <a:gd name="T20" fmla="*/ 1162 w 2299"/>
                  <a:gd name="T21" fmla="*/ 709 h 1455"/>
                  <a:gd name="T22" fmla="*/ 449 w 2299"/>
                  <a:gd name="T23" fmla="*/ 662 h 1455"/>
                  <a:gd name="T24" fmla="*/ 1740 w 2299"/>
                  <a:gd name="T25" fmla="*/ 191 h 1455"/>
                  <a:gd name="T26" fmla="*/ 1767 w 2299"/>
                  <a:gd name="T27" fmla="*/ 1180 h 1455"/>
                  <a:gd name="T28" fmla="*/ 2201 w 2299"/>
                  <a:gd name="T29" fmla="*/ 714 h 1455"/>
                  <a:gd name="T30" fmla="*/ 1740 w 2299"/>
                  <a:gd name="T31" fmla="*/ 191 h 1455"/>
                  <a:gd name="T32" fmla="*/ 1667 w 2299"/>
                  <a:gd name="T33" fmla="*/ 191 h 1455"/>
                  <a:gd name="T34" fmla="*/ 1271 w 2299"/>
                  <a:gd name="T35" fmla="*/ 676 h 1455"/>
                  <a:gd name="T36" fmla="*/ 1694 w 2299"/>
                  <a:gd name="T37" fmla="*/ 1169 h 1455"/>
                  <a:gd name="T38" fmla="*/ 1667 w 2299"/>
                  <a:gd name="T39" fmla="*/ 191 h 1455"/>
                  <a:gd name="T40" fmla="*/ 896 w 2299"/>
                  <a:gd name="T41" fmla="*/ 102 h 1455"/>
                  <a:gd name="T42" fmla="*/ 464 w 2299"/>
                  <a:gd name="T43" fmla="*/ 589 h 1455"/>
                  <a:gd name="T44" fmla="*/ 1162 w 2299"/>
                  <a:gd name="T45" fmla="*/ 636 h 1455"/>
                  <a:gd name="T46" fmla="*/ 896 w 2299"/>
                  <a:gd name="T47" fmla="*/ 102 h 1455"/>
                  <a:gd name="T48" fmla="*/ 965 w 2299"/>
                  <a:gd name="T49" fmla="*/ 79 h 1455"/>
                  <a:gd name="T50" fmla="*/ 1231 w 2299"/>
                  <a:gd name="T51" fmla="*/ 611 h 1455"/>
                  <a:gd name="T52" fmla="*/ 1629 w 2299"/>
                  <a:gd name="T53" fmla="*/ 125 h 1455"/>
                  <a:gd name="T54" fmla="*/ 965 w 2299"/>
                  <a:gd name="T55" fmla="*/ 79 h 1455"/>
                  <a:gd name="T56" fmla="*/ 889 w 2299"/>
                  <a:gd name="T57" fmla="*/ 0 h 1455"/>
                  <a:gd name="T58" fmla="*/ 906 w 2299"/>
                  <a:gd name="T59" fmla="*/ 1 h 1455"/>
                  <a:gd name="T60" fmla="*/ 907 w 2299"/>
                  <a:gd name="T61" fmla="*/ 1 h 1455"/>
                  <a:gd name="T62" fmla="*/ 1684 w 2299"/>
                  <a:gd name="T63" fmla="*/ 56 h 1455"/>
                  <a:gd name="T64" fmla="*/ 1736 w 2299"/>
                  <a:gd name="T65" fmla="*/ 79 h 1455"/>
                  <a:gd name="T66" fmla="*/ 2299 w 2299"/>
                  <a:gd name="T67" fmla="*/ 714 h 1455"/>
                  <a:gd name="T68" fmla="*/ 1699 w 2299"/>
                  <a:gd name="T69" fmla="*/ 1359 h 1455"/>
                  <a:gd name="T70" fmla="*/ 1698 w 2299"/>
                  <a:gd name="T71" fmla="*/ 1312 h 1455"/>
                  <a:gd name="T72" fmla="*/ 790 w 2299"/>
                  <a:gd name="T73" fmla="*/ 1455 h 1455"/>
                  <a:gd name="T74" fmla="*/ 784 w 2299"/>
                  <a:gd name="T75" fmla="*/ 1455 h 1455"/>
                  <a:gd name="T76" fmla="*/ 784 w 2299"/>
                  <a:gd name="T77" fmla="*/ 1455 h 1455"/>
                  <a:gd name="T78" fmla="*/ 778 w 2299"/>
                  <a:gd name="T79" fmla="*/ 1455 h 1455"/>
                  <a:gd name="T80" fmla="*/ 36 w 2299"/>
                  <a:gd name="T81" fmla="*/ 1328 h 1455"/>
                  <a:gd name="T82" fmla="*/ 22 w 2299"/>
                  <a:gd name="T83" fmla="*/ 1323 h 1455"/>
                  <a:gd name="T84" fmla="*/ 12 w 2299"/>
                  <a:gd name="T85" fmla="*/ 1313 h 1455"/>
                  <a:gd name="T86" fmla="*/ 5 w 2299"/>
                  <a:gd name="T87" fmla="*/ 1304 h 1455"/>
                  <a:gd name="T88" fmla="*/ 0 w 2299"/>
                  <a:gd name="T89" fmla="*/ 1293 h 1455"/>
                  <a:gd name="T90" fmla="*/ 0 w 2299"/>
                  <a:gd name="T91" fmla="*/ 1281 h 1455"/>
                  <a:gd name="T92" fmla="*/ 4 w 2299"/>
                  <a:gd name="T93" fmla="*/ 1270 h 1455"/>
                  <a:gd name="T94" fmla="*/ 354 w 2299"/>
                  <a:gd name="T95" fmla="*/ 611 h 1455"/>
                  <a:gd name="T96" fmla="*/ 354 w 2299"/>
                  <a:gd name="T97" fmla="*/ 608 h 1455"/>
                  <a:gd name="T98" fmla="*/ 356 w 2299"/>
                  <a:gd name="T99" fmla="*/ 606 h 1455"/>
                  <a:gd name="T100" fmla="*/ 358 w 2299"/>
                  <a:gd name="T101" fmla="*/ 602 h 1455"/>
                  <a:gd name="T102" fmla="*/ 359 w 2299"/>
                  <a:gd name="T103" fmla="*/ 600 h 1455"/>
                  <a:gd name="T104" fmla="*/ 362 w 2299"/>
                  <a:gd name="T105" fmla="*/ 598 h 1455"/>
                  <a:gd name="T106" fmla="*/ 362 w 2299"/>
                  <a:gd name="T107" fmla="*/ 596 h 1455"/>
                  <a:gd name="T108" fmla="*/ 877 w 2299"/>
                  <a:gd name="T109" fmla="*/ 15 h 1455"/>
                  <a:gd name="T110" fmla="*/ 878 w 2299"/>
                  <a:gd name="T111" fmla="*/ 14 h 1455"/>
                  <a:gd name="T112" fmla="*/ 889 w 2299"/>
                  <a:gd name="T113" fmla="*/ 0 h 1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99" h="1455">
                    <a:moveTo>
                      <a:pt x="1229" y="739"/>
                    </a:moveTo>
                    <a:lnTo>
                      <a:pt x="854" y="1371"/>
                    </a:lnTo>
                    <a:lnTo>
                      <a:pt x="1663" y="1244"/>
                    </a:lnTo>
                    <a:lnTo>
                      <a:pt x="1229" y="739"/>
                    </a:lnTo>
                    <a:close/>
                    <a:moveTo>
                      <a:pt x="387" y="700"/>
                    </a:moveTo>
                    <a:lnTo>
                      <a:pt x="88" y="1264"/>
                    </a:lnTo>
                    <a:lnTo>
                      <a:pt x="720" y="1371"/>
                    </a:lnTo>
                    <a:lnTo>
                      <a:pt x="387" y="700"/>
                    </a:lnTo>
                    <a:close/>
                    <a:moveTo>
                      <a:pt x="449" y="662"/>
                    </a:moveTo>
                    <a:lnTo>
                      <a:pt x="786" y="1344"/>
                    </a:lnTo>
                    <a:lnTo>
                      <a:pt x="1162" y="709"/>
                    </a:lnTo>
                    <a:lnTo>
                      <a:pt x="449" y="662"/>
                    </a:lnTo>
                    <a:close/>
                    <a:moveTo>
                      <a:pt x="1740" y="191"/>
                    </a:moveTo>
                    <a:lnTo>
                      <a:pt x="1767" y="1180"/>
                    </a:lnTo>
                    <a:lnTo>
                      <a:pt x="2201" y="714"/>
                    </a:lnTo>
                    <a:lnTo>
                      <a:pt x="1740" y="191"/>
                    </a:lnTo>
                    <a:close/>
                    <a:moveTo>
                      <a:pt x="1667" y="191"/>
                    </a:moveTo>
                    <a:lnTo>
                      <a:pt x="1271" y="676"/>
                    </a:lnTo>
                    <a:lnTo>
                      <a:pt x="1694" y="1169"/>
                    </a:lnTo>
                    <a:lnTo>
                      <a:pt x="1667" y="191"/>
                    </a:lnTo>
                    <a:close/>
                    <a:moveTo>
                      <a:pt x="896" y="102"/>
                    </a:moveTo>
                    <a:lnTo>
                      <a:pt x="464" y="589"/>
                    </a:lnTo>
                    <a:lnTo>
                      <a:pt x="1162" y="636"/>
                    </a:lnTo>
                    <a:lnTo>
                      <a:pt x="896" y="102"/>
                    </a:lnTo>
                    <a:close/>
                    <a:moveTo>
                      <a:pt x="965" y="79"/>
                    </a:moveTo>
                    <a:lnTo>
                      <a:pt x="1231" y="611"/>
                    </a:lnTo>
                    <a:lnTo>
                      <a:pt x="1629" y="125"/>
                    </a:lnTo>
                    <a:lnTo>
                      <a:pt x="965" y="79"/>
                    </a:lnTo>
                    <a:close/>
                    <a:moveTo>
                      <a:pt x="889" y="0"/>
                    </a:moveTo>
                    <a:lnTo>
                      <a:pt x="906" y="1"/>
                    </a:lnTo>
                    <a:lnTo>
                      <a:pt x="907" y="1"/>
                    </a:lnTo>
                    <a:lnTo>
                      <a:pt x="1684" y="56"/>
                    </a:lnTo>
                    <a:lnTo>
                      <a:pt x="1736" y="79"/>
                    </a:lnTo>
                    <a:lnTo>
                      <a:pt x="2299" y="714"/>
                    </a:lnTo>
                    <a:lnTo>
                      <a:pt x="1699" y="1359"/>
                    </a:lnTo>
                    <a:lnTo>
                      <a:pt x="1698" y="1312"/>
                    </a:lnTo>
                    <a:lnTo>
                      <a:pt x="790" y="1455"/>
                    </a:lnTo>
                    <a:lnTo>
                      <a:pt x="784" y="1455"/>
                    </a:lnTo>
                    <a:lnTo>
                      <a:pt x="784" y="1455"/>
                    </a:lnTo>
                    <a:lnTo>
                      <a:pt x="778" y="1455"/>
                    </a:lnTo>
                    <a:lnTo>
                      <a:pt x="36" y="1328"/>
                    </a:lnTo>
                    <a:lnTo>
                      <a:pt x="22" y="1323"/>
                    </a:lnTo>
                    <a:lnTo>
                      <a:pt x="12" y="1313"/>
                    </a:lnTo>
                    <a:lnTo>
                      <a:pt x="5" y="1304"/>
                    </a:lnTo>
                    <a:lnTo>
                      <a:pt x="0" y="1293"/>
                    </a:lnTo>
                    <a:lnTo>
                      <a:pt x="0" y="1281"/>
                    </a:lnTo>
                    <a:lnTo>
                      <a:pt x="4" y="1270"/>
                    </a:lnTo>
                    <a:lnTo>
                      <a:pt x="354" y="611"/>
                    </a:lnTo>
                    <a:lnTo>
                      <a:pt x="354" y="608"/>
                    </a:lnTo>
                    <a:lnTo>
                      <a:pt x="356" y="606"/>
                    </a:lnTo>
                    <a:lnTo>
                      <a:pt x="358" y="602"/>
                    </a:lnTo>
                    <a:lnTo>
                      <a:pt x="359" y="600"/>
                    </a:lnTo>
                    <a:lnTo>
                      <a:pt x="362" y="598"/>
                    </a:lnTo>
                    <a:lnTo>
                      <a:pt x="362" y="596"/>
                    </a:lnTo>
                    <a:lnTo>
                      <a:pt x="877" y="15"/>
                    </a:lnTo>
                    <a:lnTo>
                      <a:pt x="878" y="14"/>
                    </a:lnTo>
                    <a:lnTo>
                      <a:pt x="8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CH" sz="900"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65232515-E91B-4885-9AC4-94FF306D78B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1801" y="2767"/>
                <a:ext cx="520" cy="353"/>
              </a:xfrm>
              <a:custGeom>
                <a:avLst/>
                <a:gdLst>
                  <a:gd name="T0" fmla="*/ 1065 w 2599"/>
                  <a:gd name="T1" fmla="*/ 1427 h 1767"/>
                  <a:gd name="T2" fmla="*/ 1134 w 2599"/>
                  <a:gd name="T3" fmla="*/ 1575 h 1767"/>
                  <a:gd name="T4" fmla="*/ 1065 w 2599"/>
                  <a:gd name="T5" fmla="*/ 1722 h 1767"/>
                  <a:gd name="T6" fmla="*/ 906 w 2599"/>
                  <a:gd name="T7" fmla="*/ 1765 h 1767"/>
                  <a:gd name="T8" fmla="*/ 774 w 2599"/>
                  <a:gd name="T9" fmla="*/ 1671 h 1767"/>
                  <a:gd name="T10" fmla="*/ 760 w 2599"/>
                  <a:gd name="T11" fmla="*/ 1507 h 1767"/>
                  <a:gd name="T12" fmla="*/ 873 w 2599"/>
                  <a:gd name="T13" fmla="*/ 1393 h 1767"/>
                  <a:gd name="T14" fmla="*/ 260 w 2599"/>
                  <a:gd name="T15" fmla="*/ 1260 h 1767"/>
                  <a:gd name="T16" fmla="*/ 374 w 2599"/>
                  <a:gd name="T17" fmla="*/ 1374 h 1767"/>
                  <a:gd name="T18" fmla="*/ 359 w 2599"/>
                  <a:gd name="T19" fmla="*/ 1538 h 1767"/>
                  <a:gd name="T20" fmla="*/ 227 w 2599"/>
                  <a:gd name="T21" fmla="*/ 1632 h 1767"/>
                  <a:gd name="T22" fmla="*/ 69 w 2599"/>
                  <a:gd name="T23" fmla="*/ 1589 h 1767"/>
                  <a:gd name="T24" fmla="*/ 0 w 2599"/>
                  <a:gd name="T25" fmla="*/ 1442 h 1767"/>
                  <a:gd name="T26" fmla="*/ 69 w 2599"/>
                  <a:gd name="T27" fmla="*/ 1294 h 1767"/>
                  <a:gd name="T28" fmla="*/ 1881 w 2599"/>
                  <a:gd name="T29" fmla="*/ 1224 h 1767"/>
                  <a:gd name="T30" fmla="*/ 2029 w 2599"/>
                  <a:gd name="T31" fmla="*/ 1293 h 1767"/>
                  <a:gd name="T32" fmla="*/ 2071 w 2599"/>
                  <a:gd name="T33" fmla="*/ 1453 h 1767"/>
                  <a:gd name="T34" fmla="*/ 1979 w 2599"/>
                  <a:gd name="T35" fmla="*/ 1584 h 1767"/>
                  <a:gd name="T36" fmla="*/ 1815 w 2599"/>
                  <a:gd name="T37" fmla="*/ 1598 h 1767"/>
                  <a:gd name="T38" fmla="*/ 1701 w 2599"/>
                  <a:gd name="T39" fmla="*/ 1485 h 1767"/>
                  <a:gd name="T40" fmla="*/ 1714 w 2599"/>
                  <a:gd name="T41" fmla="*/ 1320 h 1767"/>
                  <a:gd name="T42" fmla="*/ 1847 w 2599"/>
                  <a:gd name="T43" fmla="*/ 1228 h 1767"/>
                  <a:gd name="T44" fmla="*/ 2504 w 2599"/>
                  <a:gd name="T45" fmla="*/ 702 h 1767"/>
                  <a:gd name="T46" fmla="*/ 2596 w 2599"/>
                  <a:gd name="T47" fmla="*/ 834 h 1767"/>
                  <a:gd name="T48" fmla="*/ 2554 w 2599"/>
                  <a:gd name="T49" fmla="*/ 993 h 1767"/>
                  <a:gd name="T50" fmla="*/ 2406 w 2599"/>
                  <a:gd name="T51" fmla="*/ 1062 h 1767"/>
                  <a:gd name="T52" fmla="*/ 2259 w 2599"/>
                  <a:gd name="T53" fmla="*/ 993 h 1767"/>
                  <a:gd name="T54" fmla="*/ 2216 w 2599"/>
                  <a:gd name="T55" fmla="*/ 834 h 1767"/>
                  <a:gd name="T56" fmla="*/ 2309 w 2599"/>
                  <a:gd name="T57" fmla="*/ 702 h 1767"/>
                  <a:gd name="T58" fmla="*/ 1410 w 2599"/>
                  <a:gd name="T59" fmla="*/ 643 h 1767"/>
                  <a:gd name="T60" fmla="*/ 1542 w 2599"/>
                  <a:gd name="T61" fmla="*/ 734 h 1767"/>
                  <a:gd name="T62" fmla="*/ 1556 w 2599"/>
                  <a:gd name="T63" fmla="*/ 900 h 1767"/>
                  <a:gd name="T64" fmla="*/ 1442 w 2599"/>
                  <a:gd name="T65" fmla="*/ 1014 h 1767"/>
                  <a:gd name="T66" fmla="*/ 1278 w 2599"/>
                  <a:gd name="T67" fmla="*/ 999 h 1767"/>
                  <a:gd name="T68" fmla="*/ 1185 w 2599"/>
                  <a:gd name="T69" fmla="*/ 867 h 1767"/>
                  <a:gd name="T70" fmla="*/ 1227 w 2599"/>
                  <a:gd name="T71" fmla="*/ 708 h 1767"/>
                  <a:gd name="T72" fmla="*/ 1375 w 2599"/>
                  <a:gd name="T73" fmla="*/ 639 h 1767"/>
                  <a:gd name="T74" fmla="*/ 679 w 2599"/>
                  <a:gd name="T75" fmla="*/ 630 h 1767"/>
                  <a:gd name="T76" fmla="*/ 747 w 2599"/>
                  <a:gd name="T77" fmla="*/ 778 h 1767"/>
                  <a:gd name="T78" fmla="*/ 679 w 2599"/>
                  <a:gd name="T79" fmla="*/ 925 h 1767"/>
                  <a:gd name="T80" fmla="*/ 520 w 2599"/>
                  <a:gd name="T81" fmla="*/ 968 h 1767"/>
                  <a:gd name="T82" fmla="*/ 388 w 2599"/>
                  <a:gd name="T83" fmla="*/ 876 h 1767"/>
                  <a:gd name="T84" fmla="*/ 374 w 2599"/>
                  <a:gd name="T85" fmla="*/ 710 h 1767"/>
                  <a:gd name="T86" fmla="*/ 487 w 2599"/>
                  <a:gd name="T87" fmla="*/ 598 h 1767"/>
                  <a:gd name="T88" fmla="*/ 1913 w 2599"/>
                  <a:gd name="T89" fmla="*/ 73 h 1767"/>
                  <a:gd name="T90" fmla="*/ 2026 w 2599"/>
                  <a:gd name="T91" fmla="*/ 185 h 1767"/>
                  <a:gd name="T92" fmla="*/ 2012 w 2599"/>
                  <a:gd name="T93" fmla="*/ 351 h 1767"/>
                  <a:gd name="T94" fmla="*/ 1880 w 2599"/>
                  <a:gd name="T95" fmla="*/ 443 h 1767"/>
                  <a:gd name="T96" fmla="*/ 1720 w 2599"/>
                  <a:gd name="T97" fmla="*/ 401 h 1767"/>
                  <a:gd name="T98" fmla="*/ 1653 w 2599"/>
                  <a:gd name="T99" fmla="*/ 253 h 1767"/>
                  <a:gd name="T100" fmla="*/ 1720 w 2599"/>
                  <a:gd name="T101" fmla="*/ 106 h 1767"/>
                  <a:gd name="T102" fmla="*/ 1062 w 2599"/>
                  <a:gd name="T103" fmla="*/ 0 h 1767"/>
                  <a:gd name="T104" fmla="*/ 1209 w 2599"/>
                  <a:gd name="T105" fmla="*/ 68 h 1767"/>
                  <a:gd name="T106" fmla="*/ 1251 w 2599"/>
                  <a:gd name="T107" fmla="*/ 228 h 1767"/>
                  <a:gd name="T108" fmla="*/ 1158 w 2599"/>
                  <a:gd name="T109" fmla="*/ 360 h 1767"/>
                  <a:gd name="T110" fmla="*/ 994 w 2599"/>
                  <a:gd name="T111" fmla="*/ 374 h 1767"/>
                  <a:gd name="T112" fmla="*/ 880 w 2599"/>
                  <a:gd name="T113" fmla="*/ 260 h 1767"/>
                  <a:gd name="T114" fmla="*/ 895 w 2599"/>
                  <a:gd name="T115" fmla="*/ 96 h 1767"/>
                  <a:gd name="T116" fmla="*/ 1026 w 2599"/>
                  <a:gd name="T117" fmla="*/ 3 h 1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99" h="1767">
                    <a:moveTo>
                      <a:pt x="941" y="1381"/>
                    </a:moveTo>
                    <a:lnTo>
                      <a:pt x="976" y="1385"/>
                    </a:lnTo>
                    <a:lnTo>
                      <a:pt x="1008" y="1393"/>
                    </a:lnTo>
                    <a:lnTo>
                      <a:pt x="1039" y="1408"/>
                    </a:lnTo>
                    <a:lnTo>
                      <a:pt x="1065" y="1427"/>
                    </a:lnTo>
                    <a:lnTo>
                      <a:pt x="1088" y="1450"/>
                    </a:lnTo>
                    <a:lnTo>
                      <a:pt x="1107" y="1477"/>
                    </a:lnTo>
                    <a:lnTo>
                      <a:pt x="1122" y="1507"/>
                    </a:lnTo>
                    <a:lnTo>
                      <a:pt x="1130" y="1540"/>
                    </a:lnTo>
                    <a:lnTo>
                      <a:pt x="1134" y="1575"/>
                    </a:lnTo>
                    <a:lnTo>
                      <a:pt x="1130" y="1609"/>
                    </a:lnTo>
                    <a:lnTo>
                      <a:pt x="1122" y="1641"/>
                    </a:lnTo>
                    <a:lnTo>
                      <a:pt x="1107" y="1671"/>
                    </a:lnTo>
                    <a:lnTo>
                      <a:pt x="1088" y="1698"/>
                    </a:lnTo>
                    <a:lnTo>
                      <a:pt x="1065" y="1722"/>
                    </a:lnTo>
                    <a:lnTo>
                      <a:pt x="1039" y="1740"/>
                    </a:lnTo>
                    <a:lnTo>
                      <a:pt x="1008" y="1755"/>
                    </a:lnTo>
                    <a:lnTo>
                      <a:pt x="976" y="1765"/>
                    </a:lnTo>
                    <a:lnTo>
                      <a:pt x="941" y="1767"/>
                    </a:lnTo>
                    <a:lnTo>
                      <a:pt x="906" y="1765"/>
                    </a:lnTo>
                    <a:lnTo>
                      <a:pt x="873" y="1755"/>
                    </a:lnTo>
                    <a:lnTo>
                      <a:pt x="844" y="1740"/>
                    </a:lnTo>
                    <a:lnTo>
                      <a:pt x="816" y="1722"/>
                    </a:lnTo>
                    <a:lnTo>
                      <a:pt x="793" y="1698"/>
                    </a:lnTo>
                    <a:lnTo>
                      <a:pt x="774" y="1671"/>
                    </a:lnTo>
                    <a:lnTo>
                      <a:pt x="760" y="1641"/>
                    </a:lnTo>
                    <a:lnTo>
                      <a:pt x="751" y="1609"/>
                    </a:lnTo>
                    <a:lnTo>
                      <a:pt x="748" y="1575"/>
                    </a:lnTo>
                    <a:lnTo>
                      <a:pt x="751" y="1540"/>
                    </a:lnTo>
                    <a:lnTo>
                      <a:pt x="760" y="1507"/>
                    </a:lnTo>
                    <a:lnTo>
                      <a:pt x="774" y="1477"/>
                    </a:lnTo>
                    <a:lnTo>
                      <a:pt x="793" y="1450"/>
                    </a:lnTo>
                    <a:lnTo>
                      <a:pt x="816" y="1427"/>
                    </a:lnTo>
                    <a:lnTo>
                      <a:pt x="844" y="1408"/>
                    </a:lnTo>
                    <a:lnTo>
                      <a:pt x="873" y="1393"/>
                    </a:lnTo>
                    <a:lnTo>
                      <a:pt x="906" y="1385"/>
                    </a:lnTo>
                    <a:lnTo>
                      <a:pt x="941" y="1381"/>
                    </a:lnTo>
                    <a:close/>
                    <a:moveTo>
                      <a:pt x="193" y="1248"/>
                    </a:moveTo>
                    <a:lnTo>
                      <a:pt x="227" y="1252"/>
                    </a:lnTo>
                    <a:lnTo>
                      <a:pt x="260" y="1260"/>
                    </a:lnTo>
                    <a:lnTo>
                      <a:pt x="290" y="1275"/>
                    </a:lnTo>
                    <a:lnTo>
                      <a:pt x="317" y="1294"/>
                    </a:lnTo>
                    <a:lnTo>
                      <a:pt x="341" y="1317"/>
                    </a:lnTo>
                    <a:lnTo>
                      <a:pt x="359" y="1344"/>
                    </a:lnTo>
                    <a:lnTo>
                      <a:pt x="374" y="1374"/>
                    </a:lnTo>
                    <a:lnTo>
                      <a:pt x="383" y="1407"/>
                    </a:lnTo>
                    <a:lnTo>
                      <a:pt x="386" y="1442"/>
                    </a:lnTo>
                    <a:lnTo>
                      <a:pt x="383" y="1476"/>
                    </a:lnTo>
                    <a:lnTo>
                      <a:pt x="374" y="1508"/>
                    </a:lnTo>
                    <a:lnTo>
                      <a:pt x="359" y="1538"/>
                    </a:lnTo>
                    <a:lnTo>
                      <a:pt x="341" y="1566"/>
                    </a:lnTo>
                    <a:lnTo>
                      <a:pt x="317" y="1589"/>
                    </a:lnTo>
                    <a:lnTo>
                      <a:pt x="290" y="1609"/>
                    </a:lnTo>
                    <a:lnTo>
                      <a:pt x="260" y="1622"/>
                    </a:lnTo>
                    <a:lnTo>
                      <a:pt x="227" y="1632"/>
                    </a:lnTo>
                    <a:lnTo>
                      <a:pt x="193" y="1634"/>
                    </a:lnTo>
                    <a:lnTo>
                      <a:pt x="158" y="1632"/>
                    </a:lnTo>
                    <a:lnTo>
                      <a:pt x="126" y="1622"/>
                    </a:lnTo>
                    <a:lnTo>
                      <a:pt x="95" y="1609"/>
                    </a:lnTo>
                    <a:lnTo>
                      <a:pt x="69" y="1589"/>
                    </a:lnTo>
                    <a:lnTo>
                      <a:pt x="46" y="1566"/>
                    </a:lnTo>
                    <a:lnTo>
                      <a:pt x="27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4" y="1407"/>
                    </a:lnTo>
                    <a:lnTo>
                      <a:pt x="12" y="1374"/>
                    </a:lnTo>
                    <a:lnTo>
                      <a:pt x="27" y="1344"/>
                    </a:lnTo>
                    <a:lnTo>
                      <a:pt x="46" y="1317"/>
                    </a:lnTo>
                    <a:lnTo>
                      <a:pt x="69" y="1294"/>
                    </a:lnTo>
                    <a:lnTo>
                      <a:pt x="95" y="1275"/>
                    </a:lnTo>
                    <a:lnTo>
                      <a:pt x="126" y="1260"/>
                    </a:lnTo>
                    <a:lnTo>
                      <a:pt x="158" y="1252"/>
                    </a:lnTo>
                    <a:lnTo>
                      <a:pt x="193" y="1248"/>
                    </a:lnTo>
                    <a:close/>
                    <a:moveTo>
                      <a:pt x="1881" y="1224"/>
                    </a:moveTo>
                    <a:lnTo>
                      <a:pt x="1916" y="1228"/>
                    </a:lnTo>
                    <a:lnTo>
                      <a:pt x="1949" y="1236"/>
                    </a:lnTo>
                    <a:lnTo>
                      <a:pt x="1979" y="1251"/>
                    </a:lnTo>
                    <a:lnTo>
                      <a:pt x="2006" y="1270"/>
                    </a:lnTo>
                    <a:lnTo>
                      <a:pt x="2029" y="1293"/>
                    </a:lnTo>
                    <a:lnTo>
                      <a:pt x="2048" y="1320"/>
                    </a:lnTo>
                    <a:lnTo>
                      <a:pt x="2063" y="1350"/>
                    </a:lnTo>
                    <a:lnTo>
                      <a:pt x="2071" y="1382"/>
                    </a:lnTo>
                    <a:lnTo>
                      <a:pt x="2075" y="1418"/>
                    </a:lnTo>
                    <a:lnTo>
                      <a:pt x="2071" y="1453"/>
                    </a:lnTo>
                    <a:lnTo>
                      <a:pt x="2063" y="1485"/>
                    </a:lnTo>
                    <a:lnTo>
                      <a:pt x="2048" y="1514"/>
                    </a:lnTo>
                    <a:lnTo>
                      <a:pt x="2029" y="1542"/>
                    </a:lnTo>
                    <a:lnTo>
                      <a:pt x="2006" y="1565"/>
                    </a:lnTo>
                    <a:lnTo>
                      <a:pt x="1979" y="1584"/>
                    </a:lnTo>
                    <a:lnTo>
                      <a:pt x="1949" y="1598"/>
                    </a:lnTo>
                    <a:lnTo>
                      <a:pt x="1916" y="1607"/>
                    </a:lnTo>
                    <a:lnTo>
                      <a:pt x="1881" y="1610"/>
                    </a:lnTo>
                    <a:lnTo>
                      <a:pt x="1847" y="1607"/>
                    </a:lnTo>
                    <a:lnTo>
                      <a:pt x="1815" y="1598"/>
                    </a:lnTo>
                    <a:lnTo>
                      <a:pt x="1785" y="1584"/>
                    </a:lnTo>
                    <a:lnTo>
                      <a:pt x="1757" y="1565"/>
                    </a:lnTo>
                    <a:lnTo>
                      <a:pt x="1734" y="1542"/>
                    </a:lnTo>
                    <a:lnTo>
                      <a:pt x="1714" y="1514"/>
                    </a:lnTo>
                    <a:lnTo>
                      <a:pt x="1701" y="1485"/>
                    </a:lnTo>
                    <a:lnTo>
                      <a:pt x="1691" y="1453"/>
                    </a:lnTo>
                    <a:lnTo>
                      <a:pt x="1689" y="1418"/>
                    </a:lnTo>
                    <a:lnTo>
                      <a:pt x="1691" y="1382"/>
                    </a:lnTo>
                    <a:lnTo>
                      <a:pt x="1701" y="1350"/>
                    </a:lnTo>
                    <a:lnTo>
                      <a:pt x="1714" y="1320"/>
                    </a:lnTo>
                    <a:lnTo>
                      <a:pt x="1734" y="1293"/>
                    </a:lnTo>
                    <a:lnTo>
                      <a:pt x="1757" y="1270"/>
                    </a:lnTo>
                    <a:lnTo>
                      <a:pt x="1785" y="1251"/>
                    </a:lnTo>
                    <a:lnTo>
                      <a:pt x="1815" y="1236"/>
                    </a:lnTo>
                    <a:lnTo>
                      <a:pt x="1847" y="1228"/>
                    </a:lnTo>
                    <a:lnTo>
                      <a:pt x="1881" y="1224"/>
                    </a:lnTo>
                    <a:close/>
                    <a:moveTo>
                      <a:pt x="2406" y="675"/>
                    </a:moveTo>
                    <a:lnTo>
                      <a:pt x="2441" y="679"/>
                    </a:lnTo>
                    <a:lnTo>
                      <a:pt x="2474" y="687"/>
                    </a:lnTo>
                    <a:lnTo>
                      <a:pt x="2504" y="702"/>
                    </a:lnTo>
                    <a:lnTo>
                      <a:pt x="2531" y="721"/>
                    </a:lnTo>
                    <a:lnTo>
                      <a:pt x="2554" y="744"/>
                    </a:lnTo>
                    <a:lnTo>
                      <a:pt x="2573" y="771"/>
                    </a:lnTo>
                    <a:lnTo>
                      <a:pt x="2587" y="801"/>
                    </a:lnTo>
                    <a:lnTo>
                      <a:pt x="2596" y="834"/>
                    </a:lnTo>
                    <a:lnTo>
                      <a:pt x="2599" y="869"/>
                    </a:lnTo>
                    <a:lnTo>
                      <a:pt x="2596" y="904"/>
                    </a:lnTo>
                    <a:lnTo>
                      <a:pt x="2587" y="936"/>
                    </a:lnTo>
                    <a:lnTo>
                      <a:pt x="2573" y="967"/>
                    </a:lnTo>
                    <a:lnTo>
                      <a:pt x="2554" y="993"/>
                    </a:lnTo>
                    <a:lnTo>
                      <a:pt x="2531" y="1016"/>
                    </a:lnTo>
                    <a:lnTo>
                      <a:pt x="2504" y="1035"/>
                    </a:lnTo>
                    <a:lnTo>
                      <a:pt x="2474" y="1050"/>
                    </a:lnTo>
                    <a:lnTo>
                      <a:pt x="2441" y="1058"/>
                    </a:lnTo>
                    <a:lnTo>
                      <a:pt x="2406" y="1062"/>
                    </a:lnTo>
                    <a:lnTo>
                      <a:pt x="2371" y="1058"/>
                    </a:lnTo>
                    <a:lnTo>
                      <a:pt x="2338" y="1050"/>
                    </a:lnTo>
                    <a:lnTo>
                      <a:pt x="2309" y="1035"/>
                    </a:lnTo>
                    <a:lnTo>
                      <a:pt x="2281" y="1016"/>
                    </a:lnTo>
                    <a:lnTo>
                      <a:pt x="2259" y="993"/>
                    </a:lnTo>
                    <a:lnTo>
                      <a:pt x="2239" y="967"/>
                    </a:lnTo>
                    <a:lnTo>
                      <a:pt x="2226" y="936"/>
                    </a:lnTo>
                    <a:lnTo>
                      <a:pt x="2216" y="904"/>
                    </a:lnTo>
                    <a:lnTo>
                      <a:pt x="2214" y="869"/>
                    </a:lnTo>
                    <a:lnTo>
                      <a:pt x="2216" y="834"/>
                    </a:lnTo>
                    <a:lnTo>
                      <a:pt x="2226" y="801"/>
                    </a:lnTo>
                    <a:lnTo>
                      <a:pt x="2239" y="771"/>
                    </a:lnTo>
                    <a:lnTo>
                      <a:pt x="2259" y="744"/>
                    </a:lnTo>
                    <a:lnTo>
                      <a:pt x="2281" y="721"/>
                    </a:lnTo>
                    <a:lnTo>
                      <a:pt x="2309" y="702"/>
                    </a:lnTo>
                    <a:lnTo>
                      <a:pt x="2338" y="687"/>
                    </a:lnTo>
                    <a:lnTo>
                      <a:pt x="2371" y="679"/>
                    </a:lnTo>
                    <a:lnTo>
                      <a:pt x="2406" y="675"/>
                    </a:lnTo>
                    <a:close/>
                    <a:moveTo>
                      <a:pt x="1375" y="639"/>
                    </a:moveTo>
                    <a:lnTo>
                      <a:pt x="1410" y="643"/>
                    </a:lnTo>
                    <a:lnTo>
                      <a:pt x="1442" y="651"/>
                    </a:lnTo>
                    <a:lnTo>
                      <a:pt x="1473" y="665"/>
                    </a:lnTo>
                    <a:lnTo>
                      <a:pt x="1499" y="685"/>
                    </a:lnTo>
                    <a:lnTo>
                      <a:pt x="1522" y="708"/>
                    </a:lnTo>
                    <a:lnTo>
                      <a:pt x="1542" y="734"/>
                    </a:lnTo>
                    <a:lnTo>
                      <a:pt x="1556" y="765"/>
                    </a:lnTo>
                    <a:lnTo>
                      <a:pt x="1564" y="797"/>
                    </a:lnTo>
                    <a:lnTo>
                      <a:pt x="1568" y="832"/>
                    </a:lnTo>
                    <a:lnTo>
                      <a:pt x="1564" y="867"/>
                    </a:lnTo>
                    <a:lnTo>
                      <a:pt x="1556" y="900"/>
                    </a:lnTo>
                    <a:lnTo>
                      <a:pt x="1542" y="930"/>
                    </a:lnTo>
                    <a:lnTo>
                      <a:pt x="1522" y="957"/>
                    </a:lnTo>
                    <a:lnTo>
                      <a:pt x="1499" y="980"/>
                    </a:lnTo>
                    <a:lnTo>
                      <a:pt x="1473" y="999"/>
                    </a:lnTo>
                    <a:lnTo>
                      <a:pt x="1442" y="1014"/>
                    </a:lnTo>
                    <a:lnTo>
                      <a:pt x="1410" y="1022"/>
                    </a:lnTo>
                    <a:lnTo>
                      <a:pt x="1375" y="1026"/>
                    </a:lnTo>
                    <a:lnTo>
                      <a:pt x="1341" y="1022"/>
                    </a:lnTo>
                    <a:lnTo>
                      <a:pt x="1308" y="1014"/>
                    </a:lnTo>
                    <a:lnTo>
                      <a:pt x="1278" y="999"/>
                    </a:lnTo>
                    <a:lnTo>
                      <a:pt x="1250" y="980"/>
                    </a:lnTo>
                    <a:lnTo>
                      <a:pt x="1227" y="957"/>
                    </a:lnTo>
                    <a:lnTo>
                      <a:pt x="1208" y="930"/>
                    </a:lnTo>
                    <a:lnTo>
                      <a:pt x="1195" y="900"/>
                    </a:lnTo>
                    <a:lnTo>
                      <a:pt x="1185" y="867"/>
                    </a:lnTo>
                    <a:lnTo>
                      <a:pt x="1182" y="832"/>
                    </a:lnTo>
                    <a:lnTo>
                      <a:pt x="1185" y="797"/>
                    </a:lnTo>
                    <a:lnTo>
                      <a:pt x="1195" y="765"/>
                    </a:lnTo>
                    <a:lnTo>
                      <a:pt x="1208" y="734"/>
                    </a:lnTo>
                    <a:lnTo>
                      <a:pt x="1227" y="708"/>
                    </a:lnTo>
                    <a:lnTo>
                      <a:pt x="1250" y="685"/>
                    </a:lnTo>
                    <a:lnTo>
                      <a:pt x="1278" y="665"/>
                    </a:lnTo>
                    <a:lnTo>
                      <a:pt x="1308" y="651"/>
                    </a:lnTo>
                    <a:lnTo>
                      <a:pt x="1341" y="643"/>
                    </a:lnTo>
                    <a:lnTo>
                      <a:pt x="1375" y="639"/>
                    </a:lnTo>
                    <a:close/>
                    <a:moveTo>
                      <a:pt x="555" y="586"/>
                    </a:moveTo>
                    <a:lnTo>
                      <a:pt x="590" y="588"/>
                    </a:lnTo>
                    <a:lnTo>
                      <a:pt x="623" y="598"/>
                    </a:lnTo>
                    <a:lnTo>
                      <a:pt x="652" y="611"/>
                    </a:lnTo>
                    <a:lnTo>
                      <a:pt x="679" y="630"/>
                    </a:lnTo>
                    <a:lnTo>
                      <a:pt x="702" y="653"/>
                    </a:lnTo>
                    <a:lnTo>
                      <a:pt x="722" y="681"/>
                    </a:lnTo>
                    <a:lnTo>
                      <a:pt x="735" y="710"/>
                    </a:lnTo>
                    <a:lnTo>
                      <a:pt x="745" y="743"/>
                    </a:lnTo>
                    <a:lnTo>
                      <a:pt x="747" y="778"/>
                    </a:lnTo>
                    <a:lnTo>
                      <a:pt x="745" y="813"/>
                    </a:lnTo>
                    <a:lnTo>
                      <a:pt x="735" y="846"/>
                    </a:lnTo>
                    <a:lnTo>
                      <a:pt x="722" y="876"/>
                    </a:lnTo>
                    <a:lnTo>
                      <a:pt x="702" y="902"/>
                    </a:lnTo>
                    <a:lnTo>
                      <a:pt x="679" y="925"/>
                    </a:lnTo>
                    <a:lnTo>
                      <a:pt x="652" y="945"/>
                    </a:lnTo>
                    <a:lnTo>
                      <a:pt x="623" y="959"/>
                    </a:lnTo>
                    <a:lnTo>
                      <a:pt x="590" y="968"/>
                    </a:lnTo>
                    <a:lnTo>
                      <a:pt x="555" y="971"/>
                    </a:lnTo>
                    <a:lnTo>
                      <a:pt x="520" y="968"/>
                    </a:lnTo>
                    <a:lnTo>
                      <a:pt x="487" y="959"/>
                    </a:lnTo>
                    <a:lnTo>
                      <a:pt x="457" y="945"/>
                    </a:lnTo>
                    <a:lnTo>
                      <a:pt x="430" y="925"/>
                    </a:lnTo>
                    <a:lnTo>
                      <a:pt x="407" y="902"/>
                    </a:lnTo>
                    <a:lnTo>
                      <a:pt x="388" y="876"/>
                    </a:lnTo>
                    <a:lnTo>
                      <a:pt x="374" y="846"/>
                    </a:lnTo>
                    <a:lnTo>
                      <a:pt x="365" y="813"/>
                    </a:lnTo>
                    <a:lnTo>
                      <a:pt x="361" y="778"/>
                    </a:lnTo>
                    <a:lnTo>
                      <a:pt x="365" y="743"/>
                    </a:lnTo>
                    <a:lnTo>
                      <a:pt x="374" y="710"/>
                    </a:lnTo>
                    <a:lnTo>
                      <a:pt x="388" y="681"/>
                    </a:lnTo>
                    <a:lnTo>
                      <a:pt x="407" y="653"/>
                    </a:lnTo>
                    <a:lnTo>
                      <a:pt x="430" y="630"/>
                    </a:lnTo>
                    <a:lnTo>
                      <a:pt x="457" y="611"/>
                    </a:lnTo>
                    <a:lnTo>
                      <a:pt x="487" y="598"/>
                    </a:lnTo>
                    <a:lnTo>
                      <a:pt x="520" y="588"/>
                    </a:lnTo>
                    <a:lnTo>
                      <a:pt x="555" y="586"/>
                    </a:lnTo>
                    <a:close/>
                    <a:moveTo>
                      <a:pt x="1845" y="61"/>
                    </a:moveTo>
                    <a:lnTo>
                      <a:pt x="1880" y="63"/>
                    </a:lnTo>
                    <a:lnTo>
                      <a:pt x="1913" y="73"/>
                    </a:lnTo>
                    <a:lnTo>
                      <a:pt x="1943" y="86"/>
                    </a:lnTo>
                    <a:lnTo>
                      <a:pt x="1970" y="106"/>
                    </a:lnTo>
                    <a:lnTo>
                      <a:pt x="1993" y="129"/>
                    </a:lnTo>
                    <a:lnTo>
                      <a:pt x="2012" y="156"/>
                    </a:lnTo>
                    <a:lnTo>
                      <a:pt x="2026" y="185"/>
                    </a:lnTo>
                    <a:lnTo>
                      <a:pt x="2035" y="218"/>
                    </a:lnTo>
                    <a:lnTo>
                      <a:pt x="2038" y="253"/>
                    </a:lnTo>
                    <a:lnTo>
                      <a:pt x="2035" y="288"/>
                    </a:lnTo>
                    <a:lnTo>
                      <a:pt x="2026" y="321"/>
                    </a:lnTo>
                    <a:lnTo>
                      <a:pt x="2012" y="351"/>
                    </a:lnTo>
                    <a:lnTo>
                      <a:pt x="1993" y="378"/>
                    </a:lnTo>
                    <a:lnTo>
                      <a:pt x="1970" y="401"/>
                    </a:lnTo>
                    <a:lnTo>
                      <a:pt x="1943" y="420"/>
                    </a:lnTo>
                    <a:lnTo>
                      <a:pt x="1913" y="435"/>
                    </a:lnTo>
                    <a:lnTo>
                      <a:pt x="1880" y="443"/>
                    </a:lnTo>
                    <a:lnTo>
                      <a:pt x="1845" y="447"/>
                    </a:lnTo>
                    <a:lnTo>
                      <a:pt x="1811" y="443"/>
                    </a:lnTo>
                    <a:lnTo>
                      <a:pt x="1778" y="435"/>
                    </a:lnTo>
                    <a:lnTo>
                      <a:pt x="1748" y="420"/>
                    </a:lnTo>
                    <a:lnTo>
                      <a:pt x="1720" y="401"/>
                    </a:lnTo>
                    <a:lnTo>
                      <a:pt x="1697" y="378"/>
                    </a:lnTo>
                    <a:lnTo>
                      <a:pt x="1678" y="351"/>
                    </a:lnTo>
                    <a:lnTo>
                      <a:pt x="1665" y="321"/>
                    </a:lnTo>
                    <a:lnTo>
                      <a:pt x="1655" y="288"/>
                    </a:lnTo>
                    <a:lnTo>
                      <a:pt x="1653" y="253"/>
                    </a:lnTo>
                    <a:lnTo>
                      <a:pt x="1655" y="218"/>
                    </a:lnTo>
                    <a:lnTo>
                      <a:pt x="1665" y="185"/>
                    </a:lnTo>
                    <a:lnTo>
                      <a:pt x="1678" y="156"/>
                    </a:lnTo>
                    <a:lnTo>
                      <a:pt x="1697" y="129"/>
                    </a:lnTo>
                    <a:lnTo>
                      <a:pt x="1720" y="106"/>
                    </a:lnTo>
                    <a:lnTo>
                      <a:pt x="1748" y="86"/>
                    </a:lnTo>
                    <a:lnTo>
                      <a:pt x="1778" y="73"/>
                    </a:lnTo>
                    <a:lnTo>
                      <a:pt x="1811" y="63"/>
                    </a:lnTo>
                    <a:lnTo>
                      <a:pt x="1845" y="61"/>
                    </a:lnTo>
                    <a:close/>
                    <a:moveTo>
                      <a:pt x="1062" y="0"/>
                    </a:moveTo>
                    <a:lnTo>
                      <a:pt x="1097" y="3"/>
                    </a:lnTo>
                    <a:lnTo>
                      <a:pt x="1129" y="13"/>
                    </a:lnTo>
                    <a:lnTo>
                      <a:pt x="1158" y="26"/>
                    </a:lnTo>
                    <a:lnTo>
                      <a:pt x="1186" y="45"/>
                    </a:lnTo>
                    <a:lnTo>
                      <a:pt x="1209" y="68"/>
                    </a:lnTo>
                    <a:lnTo>
                      <a:pt x="1228" y="96"/>
                    </a:lnTo>
                    <a:lnTo>
                      <a:pt x="1242" y="126"/>
                    </a:lnTo>
                    <a:lnTo>
                      <a:pt x="1251" y="159"/>
                    </a:lnTo>
                    <a:lnTo>
                      <a:pt x="1254" y="193"/>
                    </a:lnTo>
                    <a:lnTo>
                      <a:pt x="1251" y="228"/>
                    </a:lnTo>
                    <a:lnTo>
                      <a:pt x="1242" y="260"/>
                    </a:lnTo>
                    <a:lnTo>
                      <a:pt x="1228" y="291"/>
                    </a:lnTo>
                    <a:lnTo>
                      <a:pt x="1209" y="317"/>
                    </a:lnTo>
                    <a:lnTo>
                      <a:pt x="1186" y="340"/>
                    </a:lnTo>
                    <a:lnTo>
                      <a:pt x="1158" y="360"/>
                    </a:lnTo>
                    <a:lnTo>
                      <a:pt x="1129" y="374"/>
                    </a:lnTo>
                    <a:lnTo>
                      <a:pt x="1097" y="383"/>
                    </a:lnTo>
                    <a:lnTo>
                      <a:pt x="1062" y="386"/>
                    </a:lnTo>
                    <a:lnTo>
                      <a:pt x="1026" y="383"/>
                    </a:lnTo>
                    <a:lnTo>
                      <a:pt x="994" y="374"/>
                    </a:lnTo>
                    <a:lnTo>
                      <a:pt x="964" y="360"/>
                    </a:lnTo>
                    <a:lnTo>
                      <a:pt x="937" y="340"/>
                    </a:lnTo>
                    <a:lnTo>
                      <a:pt x="914" y="317"/>
                    </a:lnTo>
                    <a:lnTo>
                      <a:pt x="895" y="291"/>
                    </a:lnTo>
                    <a:lnTo>
                      <a:pt x="880" y="260"/>
                    </a:lnTo>
                    <a:lnTo>
                      <a:pt x="872" y="228"/>
                    </a:lnTo>
                    <a:lnTo>
                      <a:pt x="868" y="193"/>
                    </a:lnTo>
                    <a:lnTo>
                      <a:pt x="872" y="159"/>
                    </a:lnTo>
                    <a:lnTo>
                      <a:pt x="880" y="126"/>
                    </a:lnTo>
                    <a:lnTo>
                      <a:pt x="895" y="96"/>
                    </a:lnTo>
                    <a:lnTo>
                      <a:pt x="914" y="68"/>
                    </a:lnTo>
                    <a:lnTo>
                      <a:pt x="937" y="45"/>
                    </a:lnTo>
                    <a:lnTo>
                      <a:pt x="964" y="26"/>
                    </a:lnTo>
                    <a:lnTo>
                      <a:pt x="994" y="13"/>
                    </a:lnTo>
                    <a:lnTo>
                      <a:pt x="1026" y="3"/>
                    </a:lnTo>
                    <a:lnTo>
                      <a:pt x="10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CH" sz="900"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643D5722-2D93-479A-83EC-021BA89C2C7B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0716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1AFB8C-939D-49EE-AA5A-6BC9CEB84FD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ACCB7-E0BC-4443-824E-AF89DBFEC4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10</a:t>
            </a:fld>
            <a:endParaRPr lang="de-DE"/>
          </a:p>
        </p:txBody>
      </p:sp>
      <p:sp>
        <p:nvSpPr>
          <p:cNvPr id="12" name="Abgerundetes Rechteck 10">
            <a:extLst>
              <a:ext uri="{FF2B5EF4-FFF2-40B4-BE49-F238E27FC236}">
                <a16:creationId xmlns:a16="http://schemas.microsoft.com/office/drawing/2014/main" id="{013DEC5A-8884-4635-B038-CC3842C82B6A}"/>
              </a:ext>
            </a:extLst>
          </p:cNvPr>
          <p:cNvSpPr/>
          <p:nvPr/>
        </p:nvSpPr>
        <p:spPr>
          <a:xfrm>
            <a:off x="723021" y="2116334"/>
            <a:ext cx="2986413" cy="3379093"/>
          </a:xfrm>
          <a:prstGeom prst="roundRect">
            <a:avLst>
              <a:gd name="adj" fmla="val 4742"/>
            </a:avLst>
          </a:prstGeom>
          <a:noFill/>
          <a:ln w="31750">
            <a:solidFill>
              <a:srgbClr val="063D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bgerundetes Rechteck 12">
            <a:extLst>
              <a:ext uri="{FF2B5EF4-FFF2-40B4-BE49-F238E27FC236}">
                <a16:creationId xmlns:a16="http://schemas.microsoft.com/office/drawing/2014/main" id="{333447FF-EA21-4565-A55C-27845BC43914}"/>
              </a:ext>
            </a:extLst>
          </p:cNvPr>
          <p:cNvSpPr/>
          <p:nvPr/>
        </p:nvSpPr>
        <p:spPr>
          <a:xfrm>
            <a:off x="836545" y="2204126"/>
            <a:ext cx="2759364" cy="528730"/>
          </a:xfrm>
          <a:prstGeom prst="roundRect">
            <a:avLst>
              <a:gd name="adj" fmla="val 4742"/>
            </a:avLst>
          </a:prstGeom>
          <a:solidFill>
            <a:srgbClr val="ADE6B9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63D2B"/>
                </a:solidFill>
                <a:latin typeface="Noto Sans Bamum" panose="020B0502040504020204" pitchFamily="34" charset="0"/>
                <a:ea typeface="Noto Sans Bamum" panose="020B0502040504020204" pitchFamily="34" charset="0"/>
              </a:rPr>
              <a:t>Investment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9E413E1-2432-4694-9CDE-591818109E5A}"/>
              </a:ext>
            </a:extLst>
          </p:cNvPr>
          <p:cNvGrpSpPr/>
          <p:nvPr/>
        </p:nvGrpSpPr>
        <p:grpSpPr>
          <a:xfrm>
            <a:off x="7456341" y="2116333"/>
            <a:ext cx="2986413" cy="3379093"/>
            <a:chOff x="985420" y="2361460"/>
            <a:chExt cx="2986413" cy="3379093"/>
          </a:xfrm>
        </p:grpSpPr>
        <p:sp>
          <p:nvSpPr>
            <p:cNvPr id="10" name="Abgerundetes Rechteck 4">
              <a:extLst>
                <a:ext uri="{FF2B5EF4-FFF2-40B4-BE49-F238E27FC236}">
                  <a16:creationId xmlns:a16="http://schemas.microsoft.com/office/drawing/2014/main" id="{8148CFF4-ABF8-408A-8E52-07F70FE62E5C}"/>
                </a:ext>
              </a:extLst>
            </p:cNvPr>
            <p:cNvSpPr/>
            <p:nvPr/>
          </p:nvSpPr>
          <p:spPr>
            <a:xfrm>
              <a:off x="985420" y="2361460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Abgerundetes Rechteck 12">
              <a:extLst>
                <a:ext uri="{FF2B5EF4-FFF2-40B4-BE49-F238E27FC236}">
                  <a16:creationId xmlns:a16="http://schemas.microsoft.com/office/drawing/2014/main" id="{12A4E1F3-E3BD-417E-842D-1F1D37257F11}"/>
                </a:ext>
              </a:extLst>
            </p:cNvPr>
            <p:cNvSpPr/>
            <p:nvPr/>
          </p:nvSpPr>
          <p:spPr>
            <a:xfrm>
              <a:off x="1098944" y="2449251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Start-Up</a:t>
              </a:r>
            </a:p>
          </p:txBody>
        </p:sp>
        <p:pic>
          <p:nvPicPr>
            <p:cNvPr id="16" name="Grafik 65">
              <a:extLst>
                <a:ext uri="{FF2B5EF4-FFF2-40B4-BE49-F238E27FC236}">
                  <a16:creationId xmlns:a16="http://schemas.microsoft.com/office/drawing/2014/main" id="{BF7BD72A-E754-41CF-82CE-AAA54C764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06457" y="3626607"/>
              <a:ext cx="1344337" cy="1344337"/>
            </a:xfrm>
            <a:prstGeom prst="rect">
              <a:avLst/>
            </a:prstGeom>
          </p:spPr>
        </p:pic>
      </p:grpSp>
      <p:pic>
        <p:nvPicPr>
          <p:cNvPr id="18" name="Picture 17" descr="Shape&#10;&#10;Description automatically generated with low confidence">
            <a:extLst>
              <a:ext uri="{FF2B5EF4-FFF2-40B4-BE49-F238E27FC236}">
                <a16:creationId xmlns:a16="http://schemas.microsoft.com/office/drawing/2014/main" id="{F8459930-1686-480C-8842-4A7BA734CE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6590" y="3444505"/>
            <a:ext cx="1339273" cy="133927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CB8B3A4-8D39-43F0-B948-5D1E628FA565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53">
            <a:extLst>
              <a:ext uri="{FF2B5EF4-FFF2-40B4-BE49-F238E27FC236}">
                <a16:creationId xmlns:a16="http://schemas.microsoft.com/office/drawing/2014/main" id="{24CB3BEA-A167-493F-9EB7-FB23B30EA97F}"/>
              </a:ext>
            </a:extLst>
          </p:cNvPr>
          <p:cNvSpPr txBox="1"/>
          <p:nvPr/>
        </p:nvSpPr>
        <p:spPr>
          <a:xfrm>
            <a:off x="42784" y="863448"/>
            <a:ext cx="11080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>
                <a:latin typeface="Noto Sans Bamum" panose="020B0502040504020204"/>
              </a:rPr>
              <a:t>#2 </a:t>
            </a:r>
            <a:r>
              <a:rPr lang="de-DE" sz="4000" err="1">
                <a:latin typeface="Noto Sans Bamum" panose="020B0502040504020204"/>
              </a:rPr>
              <a:t>What</a:t>
            </a:r>
            <a:r>
              <a:rPr lang="de-DE" sz="4000">
                <a:latin typeface="Noto Sans Bamum" panose="020B0502040504020204"/>
              </a:rPr>
              <a:t> </a:t>
            </a:r>
            <a:r>
              <a:rPr lang="de-DE" sz="4000" err="1">
                <a:latin typeface="Noto Sans Bamum" panose="020B0502040504020204"/>
              </a:rPr>
              <a:t>to</a:t>
            </a:r>
            <a:r>
              <a:rPr lang="de-DE" sz="4000">
                <a:latin typeface="Noto Sans Bamum" panose="020B0502040504020204"/>
              </a:rPr>
              <a:t> do? </a:t>
            </a:r>
            <a:endParaRPr lang="en-US" sz="4000">
              <a:latin typeface="Noto Sans Bamum" panose="020B0502040504020204"/>
            </a:endParaRPr>
          </a:p>
        </p:txBody>
      </p:sp>
    </p:spTree>
    <p:extLst>
      <p:ext uri="{BB962C8B-B14F-4D97-AF65-F5344CB8AC3E}">
        <p14:creationId xmlns:p14="http://schemas.microsoft.com/office/powerpoint/2010/main" val="1258749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1AFB8C-939D-49EE-AA5A-6BC9CEB84FD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ACCB7-E0BC-4443-824E-AF89DBFEC4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11</a:t>
            </a:fld>
            <a:endParaRPr lang="de-DE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234B3F3-67F9-4962-A78C-8000EF216BA5}"/>
              </a:ext>
            </a:extLst>
          </p:cNvPr>
          <p:cNvGrpSpPr/>
          <p:nvPr/>
        </p:nvGrpSpPr>
        <p:grpSpPr>
          <a:xfrm>
            <a:off x="723021" y="2107459"/>
            <a:ext cx="9719733" cy="3387968"/>
            <a:chOff x="1003356" y="2361459"/>
            <a:chExt cx="9719733" cy="3387968"/>
          </a:xfrm>
        </p:grpSpPr>
        <p:sp>
          <p:nvSpPr>
            <p:cNvPr id="11" name="Abgerundetes Rechteck 10">
              <a:extLst>
                <a:ext uri="{FF2B5EF4-FFF2-40B4-BE49-F238E27FC236}">
                  <a16:creationId xmlns:a16="http://schemas.microsoft.com/office/drawing/2014/main" id="{4071FA11-01FD-4C08-ADF1-D7B3FC48FB5F}"/>
                </a:ext>
              </a:extLst>
            </p:cNvPr>
            <p:cNvSpPr/>
            <p:nvPr/>
          </p:nvSpPr>
          <p:spPr>
            <a:xfrm>
              <a:off x="4370016" y="2361459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Abgerundetes Rechteck 10">
              <a:extLst>
                <a:ext uri="{FF2B5EF4-FFF2-40B4-BE49-F238E27FC236}">
                  <a16:creationId xmlns:a16="http://schemas.microsoft.com/office/drawing/2014/main" id="{013DEC5A-8884-4635-B038-CC3842C82B6A}"/>
                </a:ext>
              </a:extLst>
            </p:cNvPr>
            <p:cNvSpPr/>
            <p:nvPr/>
          </p:nvSpPr>
          <p:spPr>
            <a:xfrm>
              <a:off x="1003356" y="2370334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Abgerundetes Rechteck 12">
              <a:extLst>
                <a:ext uri="{FF2B5EF4-FFF2-40B4-BE49-F238E27FC236}">
                  <a16:creationId xmlns:a16="http://schemas.microsoft.com/office/drawing/2014/main" id="{E9E759D2-4D09-42CD-8DCA-21DBE012A97C}"/>
                </a:ext>
              </a:extLst>
            </p:cNvPr>
            <p:cNvSpPr/>
            <p:nvPr/>
          </p:nvSpPr>
          <p:spPr>
            <a:xfrm>
              <a:off x="4483540" y="2449251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Venture Capital</a:t>
              </a:r>
            </a:p>
          </p:txBody>
        </p:sp>
        <p:sp>
          <p:nvSpPr>
            <p:cNvPr id="15" name="Abgerundetes Rechteck 12">
              <a:extLst>
                <a:ext uri="{FF2B5EF4-FFF2-40B4-BE49-F238E27FC236}">
                  <a16:creationId xmlns:a16="http://schemas.microsoft.com/office/drawing/2014/main" id="{333447FF-EA21-4565-A55C-27845BC43914}"/>
                </a:ext>
              </a:extLst>
            </p:cNvPr>
            <p:cNvSpPr/>
            <p:nvPr/>
          </p:nvSpPr>
          <p:spPr>
            <a:xfrm>
              <a:off x="1116880" y="2458126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Investment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9E413E1-2432-4694-9CDE-591818109E5A}"/>
                </a:ext>
              </a:extLst>
            </p:cNvPr>
            <p:cNvGrpSpPr/>
            <p:nvPr/>
          </p:nvGrpSpPr>
          <p:grpSpPr>
            <a:xfrm>
              <a:off x="7736676" y="2370333"/>
              <a:ext cx="2986413" cy="3379093"/>
              <a:chOff x="985420" y="2361460"/>
              <a:chExt cx="2986413" cy="3379093"/>
            </a:xfrm>
          </p:grpSpPr>
          <p:sp>
            <p:nvSpPr>
              <p:cNvPr id="10" name="Abgerundetes Rechteck 4">
                <a:extLst>
                  <a:ext uri="{FF2B5EF4-FFF2-40B4-BE49-F238E27FC236}">
                    <a16:creationId xmlns:a16="http://schemas.microsoft.com/office/drawing/2014/main" id="{8148CFF4-ABF8-408A-8E52-07F70FE62E5C}"/>
                  </a:ext>
                </a:extLst>
              </p:cNvPr>
              <p:cNvSpPr/>
              <p:nvPr/>
            </p:nvSpPr>
            <p:spPr>
              <a:xfrm>
                <a:off x="985420" y="2361460"/>
                <a:ext cx="2986413" cy="3379093"/>
              </a:xfrm>
              <a:prstGeom prst="roundRect">
                <a:avLst>
                  <a:gd name="adj" fmla="val 4742"/>
                </a:avLst>
              </a:prstGeom>
              <a:noFill/>
              <a:ln w="31750">
                <a:solidFill>
                  <a:srgbClr val="063D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Abgerundetes Rechteck 12">
                <a:extLst>
                  <a:ext uri="{FF2B5EF4-FFF2-40B4-BE49-F238E27FC236}">
                    <a16:creationId xmlns:a16="http://schemas.microsoft.com/office/drawing/2014/main" id="{12A4E1F3-E3BD-417E-842D-1F1D37257F11}"/>
                  </a:ext>
                </a:extLst>
              </p:cNvPr>
              <p:cNvSpPr/>
              <p:nvPr/>
            </p:nvSpPr>
            <p:spPr>
              <a:xfrm>
                <a:off x="1098944" y="2449251"/>
                <a:ext cx="2759364" cy="528730"/>
              </a:xfrm>
              <a:prstGeom prst="roundRect">
                <a:avLst>
                  <a:gd name="adj" fmla="val 4742"/>
                </a:avLst>
              </a:prstGeom>
              <a:solidFill>
                <a:srgbClr val="ADE6B9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rgbClr val="063D2B"/>
                    </a:solidFill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Start-Up</a:t>
                </a:r>
              </a:p>
            </p:txBody>
          </p:sp>
          <p:pic>
            <p:nvPicPr>
              <p:cNvPr id="16" name="Grafik 65">
                <a:extLst>
                  <a:ext uri="{FF2B5EF4-FFF2-40B4-BE49-F238E27FC236}">
                    <a16:creationId xmlns:a16="http://schemas.microsoft.com/office/drawing/2014/main" id="{BF7BD72A-E754-41CF-82CE-AAA54C7640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06457" y="3626607"/>
                <a:ext cx="1344337" cy="1344337"/>
              </a:xfrm>
              <a:prstGeom prst="rect">
                <a:avLst/>
              </a:prstGeom>
            </p:spPr>
          </p:pic>
        </p:grpSp>
        <p:pic>
          <p:nvPicPr>
            <p:cNvPr id="18" name="Picture 1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8459930-1686-480C-8842-4A7BA734C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6925" y="3698505"/>
              <a:ext cx="1339273" cy="1339273"/>
            </a:xfrm>
            <a:prstGeom prst="rect">
              <a:avLst/>
            </a:prstGeom>
          </p:spPr>
        </p:pic>
        <p:sp>
          <p:nvSpPr>
            <p:cNvPr id="20" name="Shape 1305">
              <a:extLst>
                <a:ext uri="{FF2B5EF4-FFF2-40B4-BE49-F238E27FC236}">
                  <a16:creationId xmlns:a16="http://schemas.microsoft.com/office/drawing/2014/main" id="{396BFC62-264E-48DC-B006-05DDD12B63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193730" y="3814249"/>
              <a:ext cx="1343665" cy="111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7" h="21555" extrusionOk="0">
                  <a:moveTo>
                    <a:pt x="21378" y="5307"/>
                  </a:moveTo>
                  <a:lnTo>
                    <a:pt x="16630" y="110"/>
                  </a:lnTo>
                  <a:cubicBezTo>
                    <a:pt x="16454" y="-45"/>
                    <a:pt x="16230" y="-45"/>
                    <a:pt x="16054" y="168"/>
                  </a:cubicBezTo>
                  <a:lnTo>
                    <a:pt x="14647" y="2080"/>
                  </a:lnTo>
                  <a:lnTo>
                    <a:pt x="8923" y="554"/>
                  </a:lnTo>
                  <a:cubicBezTo>
                    <a:pt x="8779" y="496"/>
                    <a:pt x="8604" y="438"/>
                    <a:pt x="8428" y="438"/>
                  </a:cubicBezTo>
                  <a:cubicBezTo>
                    <a:pt x="7884" y="438"/>
                    <a:pt x="7388" y="882"/>
                    <a:pt x="7213" y="1481"/>
                  </a:cubicBezTo>
                  <a:cubicBezTo>
                    <a:pt x="7165" y="1539"/>
                    <a:pt x="7117" y="1655"/>
                    <a:pt x="7117" y="1752"/>
                  </a:cubicBezTo>
                  <a:cubicBezTo>
                    <a:pt x="7117" y="1752"/>
                    <a:pt x="6237" y="6447"/>
                    <a:pt x="5966" y="7973"/>
                  </a:cubicBezTo>
                  <a:lnTo>
                    <a:pt x="5966" y="8359"/>
                  </a:lnTo>
                  <a:cubicBezTo>
                    <a:pt x="5966" y="9171"/>
                    <a:pt x="6493" y="9828"/>
                    <a:pt x="7165" y="9828"/>
                  </a:cubicBezTo>
                  <a:cubicBezTo>
                    <a:pt x="7708" y="9828"/>
                    <a:pt x="8156" y="9383"/>
                    <a:pt x="8332" y="8842"/>
                  </a:cubicBezTo>
                  <a:cubicBezTo>
                    <a:pt x="8380" y="8784"/>
                    <a:pt x="8380" y="8726"/>
                    <a:pt x="8380" y="8688"/>
                  </a:cubicBezTo>
                  <a:lnTo>
                    <a:pt x="8923" y="5906"/>
                  </a:lnTo>
                  <a:cubicBezTo>
                    <a:pt x="9195" y="5635"/>
                    <a:pt x="9547" y="5461"/>
                    <a:pt x="9915" y="5461"/>
                  </a:cubicBezTo>
                  <a:cubicBezTo>
                    <a:pt x="10538" y="5461"/>
                    <a:pt x="11082" y="5906"/>
                    <a:pt x="11354" y="6505"/>
                  </a:cubicBezTo>
                  <a:cubicBezTo>
                    <a:pt x="11354" y="6505"/>
                    <a:pt x="11354" y="6543"/>
                    <a:pt x="11402" y="6543"/>
                  </a:cubicBezTo>
                  <a:cubicBezTo>
                    <a:pt x="11402" y="6601"/>
                    <a:pt x="11449" y="6659"/>
                    <a:pt x="11497" y="6659"/>
                  </a:cubicBezTo>
                  <a:lnTo>
                    <a:pt x="15015" y="10910"/>
                  </a:lnTo>
                  <a:cubicBezTo>
                    <a:pt x="15015" y="10968"/>
                    <a:pt x="15063" y="10968"/>
                    <a:pt x="15063" y="11025"/>
                  </a:cubicBezTo>
                  <a:lnTo>
                    <a:pt x="15958" y="12107"/>
                  </a:lnTo>
                  <a:lnTo>
                    <a:pt x="17141" y="13479"/>
                  </a:lnTo>
                  <a:cubicBezTo>
                    <a:pt x="17269" y="13634"/>
                    <a:pt x="17365" y="13904"/>
                    <a:pt x="17365" y="14136"/>
                  </a:cubicBezTo>
                  <a:cubicBezTo>
                    <a:pt x="17365" y="14677"/>
                    <a:pt x="16949" y="15160"/>
                    <a:pt x="16502" y="15160"/>
                  </a:cubicBezTo>
                  <a:cubicBezTo>
                    <a:pt x="16230" y="15160"/>
                    <a:pt x="15958" y="15005"/>
                    <a:pt x="15830" y="14793"/>
                  </a:cubicBezTo>
                  <a:lnTo>
                    <a:pt x="13832" y="12378"/>
                  </a:lnTo>
                  <a:cubicBezTo>
                    <a:pt x="13752" y="12281"/>
                    <a:pt x="13576" y="12281"/>
                    <a:pt x="13480" y="12378"/>
                  </a:cubicBezTo>
                  <a:cubicBezTo>
                    <a:pt x="13384" y="12494"/>
                    <a:pt x="13384" y="12706"/>
                    <a:pt x="13480" y="12822"/>
                  </a:cubicBezTo>
                  <a:lnTo>
                    <a:pt x="15558" y="15334"/>
                  </a:lnTo>
                  <a:cubicBezTo>
                    <a:pt x="15686" y="15488"/>
                    <a:pt x="15782" y="15759"/>
                    <a:pt x="15782" y="16049"/>
                  </a:cubicBezTo>
                  <a:cubicBezTo>
                    <a:pt x="15782" y="16590"/>
                    <a:pt x="15367" y="17073"/>
                    <a:pt x="14919" y="17073"/>
                  </a:cubicBezTo>
                  <a:cubicBezTo>
                    <a:pt x="14647" y="17073"/>
                    <a:pt x="14375" y="16918"/>
                    <a:pt x="14247" y="16686"/>
                  </a:cubicBezTo>
                  <a:lnTo>
                    <a:pt x="14151" y="16590"/>
                  </a:lnTo>
                  <a:lnTo>
                    <a:pt x="13576" y="15875"/>
                  </a:lnTo>
                  <a:lnTo>
                    <a:pt x="12217" y="14233"/>
                  </a:lnTo>
                  <a:cubicBezTo>
                    <a:pt x="12121" y="14136"/>
                    <a:pt x="11945" y="14136"/>
                    <a:pt x="11849" y="14233"/>
                  </a:cubicBezTo>
                  <a:cubicBezTo>
                    <a:pt x="11769" y="14349"/>
                    <a:pt x="11769" y="14561"/>
                    <a:pt x="11849" y="14677"/>
                  </a:cubicBezTo>
                  <a:lnTo>
                    <a:pt x="13832" y="17073"/>
                  </a:lnTo>
                  <a:cubicBezTo>
                    <a:pt x="13880" y="17131"/>
                    <a:pt x="13880" y="17189"/>
                    <a:pt x="13928" y="17189"/>
                  </a:cubicBezTo>
                  <a:cubicBezTo>
                    <a:pt x="14072" y="17343"/>
                    <a:pt x="14151" y="17614"/>
                    <a:pt x="14151" y="17884"/>
                  </a:cubicBezTo>
                  <a:cubicBezTo>
                    <a:pt x="14151" y="18444"/>
                    <a:pt x="13752" y="18927"/>
                    <a:pt x="13304" y="18927"/>
                  </a:cubicBezTo>
                  <a:cubicBezTo>
                    <a:pt x="13032" y="18927"/>
                    <a:pt x="12761" y="18773"/>
                    <a:pt x="12617" y="18541"/>
                  </a:cubicBezTo>
                  <a:lnTo>
                    <a:pt x="10586" y="16087"/>
                  </a:lnTo>
                  <a:cubicBezTo>
                    <a:pt x="10506" y="15991"/>
                    <a:pt x="10330" y="15991"/>
                    <a:pt x="10234" y="16087"/>
                  </a:cubicBezTo>
                  <a:cubicBezTo>
                    <a:pt x="10154" y="16203"/>
                    <a:pt x="10138" y="16416"/>
                    <a:pt x="10234" y="16532"/>
                  </a:cubicBezTo>
                  <a:lnTo>
                    <a:pt x="12217" y="18927"/>
                  </a:lnTo>
                  <a:lnTo>
                    <a:pt x="12345" y="19101"/>
                  </a:lnTo>
                  <a:cubicBezTo>
                    <a:pt x="12489" y="19256"/>
                    <a:pt x="12569" y="19526"/>
                    <a:pt x="12569" y="19797"/>
                  </a:cubicBezTo>
                  <a:cubicBezTo>
                    <a:pt x="12569" y="20338"/>
                    <a:pt x="12169" y="20840"/>
                    <a:pt x="11721" y="20840"/>
                  </a:cubicBezTo>
                  <a:cubicBezTo>
                    <a:pt x="11449" y="20840"/>
                    <a:pt x="11178" y="20666"/>
                    <a:pt x="11050" y="20454"/>
                  </a:cubicBezTo>
                  <a:lnTo>
                    <a:pt x="10362" y="19700"/>
                  </a:lnTo>
                  <a:lnTo>
                    <a:pt x="9819" y="19043"/>
                  </a:lnTo>
                  <a:lnTo>
                    <a:pt x="9915" y="18927"/>
                  </a:lnTo>
                  <a:lnTo>
                    <a:pt x="9915" y="18869"/>
                  </a:lnTo>
                  <a:cubicBezTo>
                    <a:pt x="10090" y="18599"/>
                    <a:pt x="10186" y="18271"/>
                    <a:pt x="10186" y="17884"/>
                  </a:cubicBezTo>
                  <a:cubicBezTo>
                    <a:pt x="10186" y="17015"/>
                    <a:pt x="9595" y="16319"/>
                    <a:pt x="8875" y="16319"/>
                  </a:cubicBezTo>
                  <a:cubicBezTo>
                    <a:pt x="8779" y="16319"/>
                    <a:pt x="8652" y="16319"/>
                    <a:pt x="8556" y="16358"/>
                  </a:cubicBezTo>
                  <a:cubicBezTo>
                    <a:pt x="8604" y="16261"/>
                    <a:pt x="8604" y="16087"/>
                    <a:pt x="8604" y="15991"/>
                  </a:cubicBezTo>
                  <a:cubicBezTo>
                    <a:pt x="8604" y="15121"/>
                    <a:pt x="8012" y="14407"/>
                    <a:pt x="7293" y="14407"/>
                  </a:cubicBezTo>
                  <a:cubicBezTo>
                    <a:pt x="7213" y="14407"/>
                    <a:pt x="7069" y="14407"/>
                    <a:pt x="6989" y="14464"/>
                  </a:cubicBezTo>
                  <a:cubicBezTo>
                    <a:pt x="7021" y="14349"/>
                    <a:pt x="7021" y="14233"/>
                    <a:pt x="7021" y="14136"/>
                  </a:cubicBezTo>
                  <a:cubicBezTo>
                    <a:pt x="7021" y="13267"/>
                    <a:pt x="6461" y="12552"/>
                    <a:pt x="5742" y="12552"/>
                  </a:cubicBezTo>
                  <a:cubicBezTo>
                    <a:pt x="5646" y="12552"/>
                    <a:pt x="5550" y="12552"/>
                    <a:pt x="5470" y="12610"/>
                  </a:cubicBezTo>
                  <a:cubicBezTo>
                    <a:pt x="5502" y="12494"/>
                    <a:pt x="5502" y="12378"/>
                    <a:pt x="5502" y="12223"/>
                  </a:cubicBezTo>
                  <a:cubicBezTo>
                    <a:pt x="5502" y="11354"/>
                    <a:pt x="4926" y="10639"/>
                    <a:pt x="4207" y="10639"/>
                  </a:cubicBezTo>
                  <a:cubicBezTo>
                    <a:pt x="3839" y="10639"/>
                    <a:pt x="3471" y="10852"/>
                    <a:pt x="3248" y="11141"/>
                  </a:cubicBezTo>
                  <a:lnTo>
                    <a:pt x="498" y="7857"/>
                  </a:lnTo>
                  <a:cubicBezTo>
                    <a:pt x="370" y="7702"/>
                    <a:pt x="178" y="7644"/>
                    <a:pt x="50" y="7760"/>
                  </a:cubicBezTo>
                  <a:cubicBezTo>
                    <a:pt x="-46" y="7857"/>
                    <a:pt x="2" y="8089"/>
                    <a:pt x="146" y="8301"/>
                  </a:cubicBezTo>
                  <a:lnTo>
                    <a:pt x="2896" y="11624"/>
                  </a:lnTo>
                  <a:lnTo>
                    <a:pt x="1537" y="13267"/>
                  </a:lnTo>
                  <a:lnTo>
                    <a:pt x="1441" y="13363"/>
                  </a:lnTo>
                  <a:lnTo>
                    <a:pt x="1441" y="13421"/>
                  </a:lnTo>
                  <a:cubicBezTo>
                    <a:pt x="1313" y="13692"/>
                    <a:pt x="1217" y="13962"/>
                    <a:pt x="1217" y="14291"/>
                  </a:cubicBezTo>
                  <a:cubicBezTo>
                    <a:pt x="1217" y="15160"/>
                    <a:pt x="1809" y="15875"/>
                    <a:pt x="2528" y="15875"/>
                  </a:cubicBezTo>
                  <a:cubicBezTo>
                    <a:pt x="2624" y="15875"/>
                    <a:pt x="2704" y="15875"/>
                    <a:pt x="2800" y="15817"/>
                  </a:cubicBezTo>
                  <a:cubicBezTo>
                    <a:pt x="2752" y="15933"/>
                    <a:pt x="2752" y="16049"/>
                    <a:pt x="2752" y="16203"/>
                  </a:cubicBezTo>
                  <a:cubicBezTo>
                    <a:pt x="2752" y="17073"/>
                    <a:pt x="3343" y="17788"/>
                    <a:pt x="4063" y="17788"/>
                  </a:cubicBezTo>
                  <a:cubicBezTo>
                    <a:pt x="4159" y="17788"/>
                    <a:pt x="4287" y="17788"/>
                    <a:pt x="4383" y="17730"/>
                  </a:cubicBezTo>
                  <a:cubicBezTo>
                    <a:pt x="4335" y="17846"/>
                    <a:pt x="4335" y="17942"/>
                    <a:pt x="4335" y="18058"/>
                  </a:cubicBezTo>
                  <a:cubicBezTo>
                    <a:pt x="4335" y="18927"/>
                    <a:pt x="4926" y="19642"/>
                    <a:pt x="5646" y="19642"/>
                  </a:cubicBezTo>
                  <a:cubicBezTo>
                    <a:pt x="5742" y="19642"/>
                    <a:pt x="5870" y="19642"/>
                    <a:pt x="5966" y="19584"/>
                  </a:cubicBezTo>
                  <a:cubicBezTo>
                    <a:pt x="5918" y="19700"/>
                    <a:pt x="5918" y="19855"/>
                    <a:pt x="5918" y="19971"/>
                  </a:cubicBezTo>
                  <a:cubicBezTo>
                    <a:pt x="5918" y="20840"/>
                    <a:pt x="6493" y="21555"/>
                    <a:pt x="7213" y="21555"/>
                  </a:cubicBezTo>
                  <a:cubicBezTo>
                    <a:pt x="7612" y="21555"/>
                    <a:pt x="8012" y="21265"/>
                    <a:pt x="8252" y="20898"/>
                  </a:cubicBezTo>
                  <a:lnTo>
                    <a:pt x="9467" y="19410"/>
                  </a:lnTo>
                  <a:lnTo>
                    <a:pt x="10634" y="20840"/>
                  </a:lnTo>
                  <a:lnTo>
                    <a:pt x="10682" y="20898"/>
                  </a:lnTo>
                  <a:cubicBezTo>
                    <a:pt x="10954" y="21227"/>
                    <a:pt x="11274" y="21439"/>
                    <a:pt x="11673" y="21439"/>
                  </a:cubicBezTo>
                  <a:cubicBezTo>
                    <a:pt x="12441" y="21439"/>
                    <a:pt x="13032" y="20724"/>
                    <a:pt x="13032" y="19797"/>
                  </a:cubicBezTo>
                  <a:cubicBezTo>
                    <a:pt x="13032" y="19700"/>
                    <a:pt x="13032" y="19584"/>
                    <a:pt x="12984" y="19468"/>
                  </a:cubicBezTo>
                  <a:lnTo>
                    <a:pt x="13208" y="19468"/>
                  </a:lnTo>
                  <a:cubicBezTo>
                    <a:pt x="13976" y="19468"/>
                    <a:pt x="14567" y="18773"/>
                    <a:pt x="14567" y="17846"/>
                  </a:cubicBezTo>
                  <a:lnTo>
                    <a:pt x="14567" y="17575"/>
                  </a:lnTo>
                  <a:cubicBezTo>
                    <a:pt x="14647" y="17575"/>
                    <a:pt x="14743" y="17614"/>
                    <a:pt x="14839" y="17614"/>
                  </a:cubicBezTo>
                  <a:cubicBezTo>
                    <a:pt x="15606" y="17614"/>
                    <a:pt x="16182" y="16918"/>
                    <a:pt x="16182" y="15991"/>
                  </a:cubicBezTo>
                  <a:cubicBezTo>
                    <a:pt x="16182" y="15875"/>
                    <a:pt x="16182" y="15759"/>
                    <a:pt x="16134" y="15662"/>
                  </a:cubicBezTo>
                  <a:lnTo>
                    <a:pt x="16374" y="15662"/>
                  </a:lnTo>
                  <a:cubicBezTo>
                    <a:pt x="17141" y="15662"/>
                    <a:pt x="17717" y="14947"/>
                    <a:pt x="17717" y="14020"/>
                  </a:cubicBezTo>
                  <a:cubicBezTo>
                    <a:pt x="17717" y="13537"/>
                    <a:pt x="17541" y="13151"/>
                    <a:pt x="17317" y="12822"/>
                  </a:cubicBezTo>
                  <a:lnTo>
                    <a:pt x="17317" y="12764"/>
                  </a:lnTo>
                  <a:lnTo>
                    <a:pt x="16550" y="11837"/>
                  </a:lnTo>
                  <a:cubicBezTo>
                    <a:pt x="16774" y="11779"/>
                    <a:pt x="16949" y="11740"/>
                    <a:pt x="17141" y="11624"/>
                  </a:cubicBezTo>
                  <a:cubicBezTo>
                    <a:pt x="17493" y="11451"/>
                    <a:pt x="17813" y="11238"/>
                    <a:pt x="18085" y="10968"/>
                  </a:cubicBezTo>
                  <a:cubicBezTo>
                    <a:pt x="18308" y="10755"/>
                    <a:pt x="18532" y="10485"/>
                    <a:pt x="18708" y="10214"/>
                  </a:cubicBezTo>
                  <a:lnTo>
                    <a:pt x="19795" y="8185"/>
                  </a:lnTo>
                  <a:lnTo>
                    <a:pt x="21426" y="6002"/>
                  </a:lnTo>
                  <a:cubicBezTo>
                    <a:pt x="21554" y="5790"/>
                    <a:pt x="21554" y="5461"/>
                    <a:pt x="21378" y="5307"/>
                  </a:cubicBezTo>
                </a:path>
              </a:pathLst>
            </a:custGeom>
            <a:solidFill>
              <a:srgbClr val="7EB68B"/>
            </a:solidFill>
            <a:ln w="3175">
              <a:noFill/>
              <a:miter lim="400000"/>
            </a:ln>
          </p:spPr>
          <p:txBody>
            <a:bodyPr lIns="36000" tIns="36000" rIns="36000" bIns="36000" anchor="ctr">
              <a:noAutofit/>
            </a:bodyPr>
            <a:lstStyle/>
            <a:p>
              <a:pPr algn="l" defTabSz="590133">
                <a:lnSpc>
                  <a:spcPct val="93000"/>
                </a:lnSpc>
                <a:defRPr sz="22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CB8B3A4-8D39-43F0-B948-5D1E628FA565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53">
            <a:extLst>
              <a:ext uri="{FF2B5EF4-FFF2-40B4-BE49-F238E27FC236}">
                <a16:creationId xmlns:a16="http://schemas.microsoft.com/office/drawing/2014/main" id="{24CB3BEA-A167-493F-9EB7-FB23B30EA97F}"/>
              </a:ext>
            </a:extLst>
          </p:cNvPr>
          <p:cNvSpPr txBox="1"/>
          <p:nvPr/>
        </p:nvSpPr>
        <p:spPr>
          <a:xfrm>
            <a:off x="42784" y="863448"/>
            <a:ext cx="11080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>
                <a:latin typeface="Noto Sans Bamum" panose="020B0502040504020204"/>
              </a:rPr>
              <a:t>#2 </a:t>
            </a:r>
            <a:r>
              <a:rPr lang="de-DE" sz="4000" err="1">
                <a:latin typeface="Noto Sans Bamum" panose="020B0502040504020204"/>
              </a:rPr>
              <a:t>What</a:t>
            </a:r>
            <a:r>
              <a:rPr lang="de-DE" sz="4000">
                <a:latin typeface="Noto Sans Bamum" panose="020B0502040504020204"/>
              </a:rPr>
              <a:t> </a:t>
            </a:r>
            <a:r>
              <a:rPr lang="de-DE" sz="4000" err="1">
                <a:latin typeface="Noto Sans Bamum" panose="020B0502040504020204"/>
              </a:rPr>
              <a:t>to</a:t>
            </a:r>
            <a:r>
              <a:rPr lang="de-DE" sz="4000">
                <a:latin typeface="Noto Sans Bamum" panose="020B0502040504020204"/>
              </a:rPr>
              <a:t> do? </a:t>
            </a:r>
            <a:endParaRPr lang="en-US" sz="4000">
              <a:latin typeface="Noto Sans Bamum" panose="020B0502040504020204"/>
            </a:endParaRPr>
          </a:p>
        </p:txBody>
      </p:sp>
    </p:spTree>
    <p:extLst>
      <p:ext uri="{BB962C8B-B14F-4D97-AF65-F5344CB8AC3E}">
        <p14:creationId xmlns:p14="http://schemas.microsoft.com/office/powerpoint/2010/main" val="979357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81987-68C2-354F-8C30-6B8248541B3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fld id="{AAD674BD-ABB6-2A43-8A0B-A7AD8390AB38}" type="slidenum">
              <a:rPr lang="de-DE" smtClean="0"/>
              <a:t>12</a:t>
            </a:fld>
            <a:endParaRPr lang="de-D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EABCCD-171E-4C76-91AD-4281A7B0D7FE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09DF9E3-1F13-48BF-BF88-E6F31C5020EB}"/>
              </a:ext>
            </a:extLst>
          </p:cNvPr>
          <p:cNvGrpSpPr/>
          <p:nvPr/>
        </p:nvGrpSpPr>
        <p:grpSpPr>
          <a:xfrm>
            <a:off x="1471114" y="521084"/>
            <a:ext cx="8223547" cy="5815831"/>
            <a:chOff x="1633373" y="710094"/>
            <a:chExt cx="8223547" cy="5815831"/>
          </a:xfrm>
        </p:grpSpPr>
        <p:sp>
          <p:nvSpPr>
            <p:cNvPr id="38" name="Freeform 71">
              <a:extLst>
                <a:ext uri="{FF2B5EF4-FFF2-40B4-BE49-F238E27FC236}">
                  <a16:creationId xmlns:a16="http://schemas.microsoft.com/office/drawing/2014/main" id="{F498FF6E-F997-4E74-AD0A-14289E03600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833458" y="5713100"/>
              <a:ext cx="1163831" cy="771692"/>
            </a:xfrm>
            <a:custGeom>
              <a:avLst/>
              <a:gdLst>
                <a:gd name="connsiteX0" fmla="*/ 2779234 w 4292537"/>
                <a:gd name="connsiteY0" fmla="*/ 1805186 h 2846229"/>
                <a:gd name="connsiteX1" fmla="*/ 2730110 w 4292537"/>
                <a:gd name="connsiteY1" fmla="*/ 1854310 h 2846229"/>
                <a:gd name="connsiteX2" fmla="*/ 2730110 w 4292537"/>
                <a:gd name="connsiteY2" fmla="*/ 2206823 h 2846229"/>
                <a:gd name="connsiteX3" fmla="*/ 2779234 w 4292537"/>
                <a:gd name="connsiteY3" fmla="*/ 2255947 h 2846229"/>
                <a:gd name="connsiteX4" fmla="*/ 3144626 w 4292537"/>
                <a:gd name="connsiteY4" fmla="*/ 2255947 h 2846229"/>
                <a:gd name="connsiteX5" fmla="*/ 3193750 w 4292537"/>
                <a:gd name="connsiteY5" fmla="*/ 2206823 h 2846229"/>
                <a:gd name="connsiteX6" fmla="*/ 3193750 w 4292537"/>
                <a:gd name="connsiteY6" fmla="*/ 1854310 h 2846229"/>
                <a:gd name="connsiteX7" fmla="*/ 3144626 w 4292537"/>
                <a:gd name="connsiteY7" fmla="*/ 1805186 h 2846229"/>
                <a:gd name="connsiteX8" fmla="*/ 3542308 w 4292537"/>
                <a:gd name="connsiteY8" fmla="*/ 1794453 h 2846229"/>
                <a:gd name="connsiteX9" fmla="*/ 3493184 w 4292537"/>
                <a:gd name="connsiteY9" fmla="*/ 1843577 h 2846229"/>
                <a:gd name="connsiteX10" fmla="*/ 3493184 w 4292537"/>
                <a:gd name="connsiteY10" fmla="*/ 2196090 h 2846229"/>
                <a:gd name="connsiteX11" fmla="*/ 3542308 w 4292537"/>
                <a:gd name="connsiteY11" fmla="*/ 2245214 h 2846229"/>
                <a:gd name="connsiteX12" fmla="*/ 3907700 w 4292537"/>
                <a:gd name="connsiteY12" fmla="*/ 2245214 h 2846229"/>
                <a:gd name="connsiteX13" fmla="*/ 3956824 w 4292537"/>
                <a:gd name="connsiteY13" fmla="*/ 2196090 h 2846229"/>
                <a:gd name="connsiteX14" fmla="*/ 3956824 w 4292537"/>
                <a:gd name="connsiteY14" fmla="*/ 1843577 h 2846229"/>
                <a:gd name="connsiteX15" fmla="*/ 3907700 w 4292537"/>
                <a:gd name="connsiteY15" fmla="*/ 1794453 h 2846229"/>
                <a:gd name="connsiteX16" fmla="*/ 1251478 w 4292537"/>
                <a:gd name="connsiteY16" fmla="*/ 1794453 h 2846229"/>
                <a:gd name="connsiteX17" fmla="*/ 1202354 w 4292537"/>
                <a:gd name="connsiteY17" fmla="*/ 1843577 h 2846229"/>
                <a:gd name="connsiteX18" fmla="*/ 1202354 w 4292537"/>
                <a:gd name="connsiteY18" fmla="*/ 2196090 h 2846229"/>
                <a:gd name="connsiteX19" fmla="*/ 1251478 w 4292537"/>
                <a:gd name="connsiteY19" fmla="*/ 2245214 h 2846229"/>
                <a:gd name="connsiteX20" fmla="*/ 1616870 w 4292537"/>
                <a:gd name="connsiteY20" fmla="*/ 2245214 h 2846229"/>
                <a:gd name="connsiteX21" fmla="*/ 1665994 w 4292537"/>
                <a:gd name="connsiteY21" fmla="*/ 2196090 h 2846229"/>
                <a:gd name="connsiteX22" fmla="*/ 1665994 w 4292537"/>
                <a:gd name="connsiteY22" fmla="*/ 1843577 h 2846229"/>
                <a:gd name="connsiteX23" fmla="*/ 1616870 w 4292537"/>
                <a:gd name="connsiteY23" fmla="*/ 1794453 h 2846229"/>
                <a:gd name="connsiteX24" fmla="*/ 481429 w 4292537"/>
                <a:gd name="connsiteY24" fmla="*/ 1792307 h 2846229"/>
                <a:gd name="connsiteX25" fmla="*/ 432305 w 4292537"/>
                <a:gd name="connsiteY25" fmla="*/ 1841431 h 2846229"/>
                <a:gd name="connsiteX26" fmla="*/ 432305 w 4292537"/>
                <a:gd name="connsiteY26" fmla="*/ 2193944 h 2846229"/>
                <a:gd name="connsiteX27" fmla="*/ 481429 w 4292537"/>
                <a:gd name="connsiteY27" fmla="*/ 2243068 h 2846229"/>
                <a:gd name="connsiteX28" fmla="*/ 846821 w 4292537"/>
                <a:gd name="connsiteY28" fmla="*/ 2243068 h 2846229"/>
                <a:gd name="connsiteX29" fmla="*/ 895945 w 4292537"/>
                <a:gd name="connsiteY29" fmla="*/ 2193944 h 2846229"/>
                <a:gd name="connsiteX30" fmla="*/ 895945 w 4292537"/>
                <a:gd name="connsiteY30" fmla="*/ 1841431 h 2846229"/>
                <a:gd name="connsiteX31" fmla="*/ 846821 w 4292537"/>
                <a:gd name="connsiteY31" fmla="*/ 1792307 h 2846229"/>
                <a:gd name="connsiteX32" fmla="*/ 1888997 w 4292537"/>
                <a:gd name="connsiteY32" fmla="*/ 1581952 h 2846229"/>
                <a:gd name="connsiteX33" fmla="*/ 1807124 w 4292537"/>
                <a:gd name="connsiteY33" fmla="*/ 1663825 h 2846229"/>
                <a:gd name="connsiteX34" fmla="*/ 1807124 w 4292537"/>
                <a:gd name="connsiteY34" fmla="*/ 2532536 h 2846229"/>
                <a:gd name="connsiteX35" fmla="*/ 1888997 w 4292537"/>
                <a:gd name="connsiteY35" fmla="*/ 2614409 h 2846229"/>
                <a:gd name="connsiteX36" fmla="*/ 2476519 w 4292537"/>
                <a:gd name="connsiteY36" fmla="*/ 2614409 h 2846229"/>
                <a:gd name="connsiteX37" fmla="*/ 2558392 w 4292537"/>
                <a:gd name="connsiteY37" fmla="*/ 2532536 h 2846229"/>
                <a:gd name="connsiteX38" fmla="*/ 2558392 w 4292537"/>
                <a:gd name="connsiteY38" fmla="*/ 1663825 h 2846229"/>
                <a:gd name="connsiteX39" fmla="*/ 2476519 w 4292537"/>
                <a:gd name="connsiteY39" fmla="*/ 1581952 h 2846229"/>
                <a:gd name="connsiteX40" fmla="*/ 2779234 w 4292537"/>
                <a:gd name="connsiteY40" fmla="*/ 1159096 h 2846229"/>
                <a:gd name="connsiteX41" fmla="*/ 2730110 w 4292537"/>
                <a:gd name="connsiteY41" fmla="*/ 1208220 h 2846229"/>
                <a:gd name="connsiteX42" fmla="*/ 2730110 w 4292537"/>
                <a:gd name="connsiteY42" fmla="*/ 1560733 h 2846229"/>
                <a:gd name="connsiteX43" fmla="*/ 2779234 w 4292537"/>
                <a:gd name="connsiteY43" fmla="*/ 1609857 h 2846229"/>
                <a:gd name="connsiteX44" fmla="*/ 3144626 w 4292537"/>
                <a:gd name="connsiteY44" fmla="*/ 1609857 h 2846229"/>
                <a:gd name="connsiteX45" fmla="*/ 3193750 w 4292537"/>
                <a:gd name="connsiteY45" fmla="*/ 1560733 h 2846229"/>
                <a:gd name="connsiteX46" fmla="*/ 3193750 w 4292537"/>
                <a:gd name="connsiteY46" fmla="*/ 1208220 h 2846229"/>
                <a:gd name="connsiteX47" fmla="*/ 3144626 w 4292537"/>
                <a:gd name="connsiteY47" fmla="*/ 1159096 h 2846229"/>
                <a:gd name="connsiteX48" fmla="*/ 3542308 w 4292537"/>
                <a:gd name="connsiteY48" fmla="*/ 1153729 h 2846229"/>
                <a:gd name="connsiteX49" fmla="*/ 3493184 w 4292537"/>
                <a:gd name="connsiteY49" fmla="*/ 1202853 h 2846229"/>
                <a:gd name="connsiteX50" fmla="*/ 3493184 w 4292537"/>
                <a:gd name="connsiteY50" fmla="*/ 1555366 h 2846229"/>
                <a:gd name="connsiteX51" fmla="*/ 3542308 w 4292537"/>
                <a:gd name="connsiteY51" fmla="*/ 1604490 h 2846229"/>
                <a:gd name="connsiteX52" fmla="*/ 3907700 w 4292537"/>
                <a:gd name="connsiteY52" fmla="*/ 1604490 h 2846229"/>
                <a:gd name="connsiteX53" fmla="*/ 3956824 w 4292537"/>
                <a:gd name="connsiteY53" fmla="*/ 1555366 h 2846229"/>
                <a:gd name="connsiteX54" fmla="*/ 3956824 w 4292537"/>
                <a:gd name="connsiteY54" fmla="*/ 1202853 h 2846229"/>
                <a:gd name="connsiteX55" fmla="*/ 3907700 w 4292537"/>
                <a:gd name="connsiteY55" fmla="*/ 1153729 h 2846229"/>
                <a:gd name="connsiteX56" fmla="*/ 1251478 w 4292537"/>
                <a:gd name="connsiteY56" fmla="*/ 1153193 h 2846229"/>
                <a:gd name="connsiteX57" fmla="*/ 1202354 w 4292537"/>
                <a:gd name="connsiteY57" fmla="*/ 1202317 h 2846229"/>
                <a:gd name="connsiteX58" fmla="*/ 1202354 w 4292537"/>
                <a:gd name="connsiteY58" fmla="*/ 1554830 h 2846229"/>
                <a:gd name="connsiteX59" fmla="*/ 1251478 w 4292537"/>
                <a:gd name="connsiteY59" fmla="*/ 1603954 h 2846229"/>
                <a:gd name="connsiteX60" fmla="*/ 1616870 w 4292537"/>
                <a:gd name="connsiteY60" fmla="*/ 1603954 h 2846229"/>
                <a:gd name="connsiteX61" fmla="*/ 1665994 w 4292537"/>
                <a:gd name="connsiteY61" fmla="*/ 1554830 h 2846229"/>
                <a:gd name="connsiteX62" fmla="*/ 1665994 w 4292537"/>
                <a:gd name="connsiteY62" fmla="*/ 1202317 h 2846229"/>
                <a:gd name="connsiteX63" fmla="*/ 1616870 w 4292537"/>
                <a:gd name="connsiteY63" fmla="*/ 1153193 h 2846229"/>
                <a:gd name="connsiteX64" fmla="*/ 481429 w 4292537"/>
                <a:gd name="connsiteY64" fmla="*/ 1152656 h 2846229"/>
                <a:gd name="connsiteX65" fmla="*/ 432305 w 4292537"/>
                <a:gd name="connsiteY65" fmla="*/ 1201780 h 2846229"/>
                <a:gd name="connsiteX66" fmla="*/ 432305 w 4292537"/>
                <a:gd name="connsiteY66" fmla="*/ 1554293 h 2846229"/>
                <a:gd name="connsiteX67" fmla="*/ 481429 w 4292537"/>
                <a:gd name="connsiteY67" fmla="*/ 1603417 h 2846229"/>
                <a:gd name="connsiteX68" fmla="*/ 846821 w 4292537"/>
                <a:gd name="connsiteY68" fmla="*/ 1603417 h 2846229"/>
                <a:gd name="connsiteX69" fmla="*/ 895945 w 4292537"/>
                <a:gd name="connsiteY69" fmla="*/ 1554293 h 2846229"/>
                <a:gd name="connsiteX70" fmla="*/ 895945 w 4292537"/>
                <a:gd name="connsiteY70" fmla="*/ 1201780 h 2846229"/>
                <a:gd name="connsiteX71" fmla="*/ 846821 w 4292537"/>
                <a:gd name="connsiteY71" fmla="*/ 1152656 h 2846229"/>
                <a:gd name="connsiteX72" fmla="*/ 3542308 w 4292537"/>
                <a:gd name="connsiteY72" fmla="*/ 511933 h 2846229"/>
                <a:gd name="connsiteX73" fmla="*/ 3493184 w 4292537"/>
                <a:gd name="connsiteY73" fmla="*/ 561057 h 2846229"/>
                <a:gd name="connsiteX74" fmla="*/ 3493184 w 4292537"/>
                <a:gd name="connsiteY74" fmla="*/ 913570 h 2846229"/>
                <a:gd name="connsiteX75" fmla="*/ 3542308 w 4292537"/>
                <a:gd name="connsiteY75" fmla="*/ 962694 h 2846229"/>
                <a:gd name="connsiteX76" fmla="*/ 3907700 w 4292537"/>
                <a:gd name="connsiteY76" fmla="*/ 962694 h 2846229"/>
                <a:gd name="connsiteX77" fmla="*/ 3956824 w 4292537"/>
                <a:gd name="connsiteY77" fmla="*/ 913570 h 2846229"/>
                <a:gd name="connsiteX78" fmla="*/ 3956824 w 4292537"/>
                <a:gd name="connsiteY78" fmla="*/ 561057 h 2846229"/>
                <a:gd name="connsiteX79" fmla="*/ 3907700 w 4292537"/>
                <a:gd name="connsiteY79" fmla="*/ 511933 h 2846229"/>
                <a:gd name="connsiteX80" fmla="*/ 2777089 w 4292537"/>
                <a:gd name="connsiteY80" fmla="*/ 511933 h 2846229"/>
                <a:gd name="connsiteX81" fmla="*/ 2727965 w 4292537"/>
                <a:gd name="connsiteY81" fmla="*/ 561057 h 2846229"/>
                <a:gd name="connsiteX82" fmla="*/ 2727965 w 4292537"/>
                <a:gd name="connsiteY82" fmla="*/ 913570 h 2846229"/>
                <a:gd name="connsiteX83" fmla="*/ 2777089 w 4292537"/>
                <a:gd name="connsiteY83" fmla="*/ 962694 h 2846229"/>
                <a:gd name="connsiteX84" fmla="*/ 3142481 w 4292537"/>
                <a:gd name="connsiteY84" fmla="*/ 962694 h 2846229"/>
                <a:gd name="connsiteX85" fmla="*/ 3191605 w 4292537"/>
                <a:gd name="connsiteY85" fmla="*/ 913570 h 2846229"/>
                <a:gd name="connsiteX86" fmla="*/ 3191605 w 4292537"/>
                <a:gd name="connsiteY86" fmla="*/ 561057 h 2846229"/>
                <a:gd name="connsiteX87" fmla="*/ 3142481 w 4292537"/>
                <a:gd name="connsiteY87" fmla="*/ 511933 h 2846229"/>
                <a:gd name="connsiteX88" fmla="*/ 2011869 w 4292537"/>
                <a:gd name="connsiteY88" fmla="*/ 511933 h 2846229"/>
                <a:gd name="connsiteX89" fmla="*/ 1962745 w 4292537"/>
                <a:gd name="connsiteY89" fmla="*/ 561057 h 2846229"/>
                <a:gd name="connsiteX90" fmla="*/ 1962745 w 4292537"/>
                <a:gd name="connsiteY90" fmla="*/ 913570 h 2846229"/>
                <a:gd name="connsiteX91" fmla="*/ 2011869 w 4292537"/>
                <a:gd name="connsiteY91" fmla="*/ 962694 h 2846229"/>
                <a:gd name="connsiteX92" fmla="*/ 2377261 w 4292537"/>
                <a:gd name="connsiteY92" fmla="*/ 962694 h 2846229"/>
                <a:gd name="connsiteX93" fmla="*/ 2426385 w 4292537"/>
                <a:gd name="connsiteY93" fmla="*/ 913570 h 2846229"/>
                <a:gd name="connsiteX94" fmla="*/ 2426385 w 4292537"/>
                <a:gd name="connsiteY94" fmla="*/ 561057 h 2846229"/>
                <a:gd name="connsiteX95" fmla="*/ 2377261 w 4292537"/>
                <a:gd name="connsiteY95" fmla="*/ 511933 h 2846229"/>
                <a:gd name="connsiteX96" fmla="*/ 1246649 w 4292537"/>
                <a:gd name="connsiteY96" fmla="*/ 511933 h 2846229"/>
                <a:gd name="connsiteX97" fmla="*/ 1197525 w 4292537"/>
                <a:gd name="connsiteY97" fmla="*/ 561057 h 2846229"/>
                <a:gd name="connsiteX98" fmla="*/ 1197525 w 4292537"/>
                <a:gd name="connsiteY98" fmla="*/ 913570 h 2846229"/>
                <a:gd name="connsiteX99" fmla="*/ 1246649 w 4292537"/>
                <a:gd name="connsiteY99" fmla="*/ 962694 h 2846229"/>
                <a:gd name="connsiteX100" fmla="*/ 1612041 w 4292537"/>
                <a:gd name="connsiteY100" fmla="*/ 962694 h 2846229"/>
                <a:gd name="connsiteX101" fmla="*/ 1661165 w 4292537"/>
                <a:gd name="connsiteY101" fmla="*/ 913570 h 2846229"/>
                <a:gd name="connsiteX102" fmla="*/ 1661165 w 4292537"/>
                <a:gd name="connsiteY102" fmla="*/ 561057 h 2846229"/>
                <a:gd name="connsiteX103" fmla="*/ 1612041 w 4292537"/>
                <a:gd name="connsiteY103" fmla="*/ 511933 h 2846229"/>
                <a:gd name="connsiteX104" fmla="*/ 481429 w 4292537"/>
                <a:gd name="connsiteY104" fmla="*/ 511933 h 2846229"/>
                <a:gd name="connsiteX105" fmla="*/ 432305 w 4292537"/>
                <a:gd name="connsiteY105" fmla="*/ 561057 h 2846229"/>
                <a:gd name="connsiteX106" fmla="*/ 432305 w 4292537"/>
                <a:gd name="connsiteY106" fmla="*/ 913570 h 2846229"/>
                <a:gd name="connsiteX107" fmla="*/ 481429 w 4292537"/>
                <a:gd name="connsiteY107" fmla="*/ 962694 h 2846229"/>
                <a:gd name="connsiteX108" fmla="*/ 846821 w 4292537"/>
                <a:gd name="connsiteY108" fmla="*/ 962694 h 2846229"/>
                <a:gd name="connsiteX109" fmla="*/ 895945 w 4292537"/>
                <a:gd name="connsiteY109" fmla="*/ 913570 h 2846229"/>
                <a:gd name="connsiteX110" fmla="*/ 895945 w 4292537"/>
                <a:gd name="connsiteY110" fmla="*/ 561057 h 2846229"/>
                <a:gd name="connsiteX111" fmla="*/ 846821 w 4292537"/>
                <a:gd name="connsiteY111" fmla="*/ 511933 h 2846229"/>
                <a:gd name="connsiteX112" fmla="*/ 980730 w 4292537"/>
                <a:gd name="connsiteY112" fmla="*/ 0 h 2846229"/>
                <a:gd name="connsiteX113" fmla="*/ 3311806 w 4292537"/>
                <a:gd name="connsiteY113" fmla="*/ 0 h 2846229"/>
                <a:gd name="connsiteX114" fmla="*/ 3311806 w 4292537"/>
                <a:gd name="connsiteY114" fmla="*/ 283334 h 2846229"/>
                <a:gd name="connsiteX115" fmla="*/ 4051920 w 4292537"/>
                <a:gd name="connsiteY115" fmla="*/ 283334 h 2846229"/>
                <a:gd name="connsiteX116" fmla="*/ 4078099 w 4292537"/>
                <a:gd name="connsiteY116" fmla="*/ 309513 h 2846229"/>
                <a:gd name="connsiteX117" fmla="*/ 4078099 w 4292537"/>
                <a:gd name="connsiteY117" fmla="*/ 2601532 h 2846229"/>
                <a:gd name="connsiteX118" fmla="*/ 4292537 w 4292537"/>
                <a:gd name="connsiteY118" fmla="*/ 2601532 h 2846229"/>
                <a:gd name="connsiteX119" fmla="*/ 4292537 w 4292537"/>
                <a:gd name="connsiteY119" fmla="*/ 2846229 h 2846229"/>
                <a:gd name="connsiteX120" fmla="*/ 0 w 4292537"/>
                <a:gd name="connsiteY120" fmla="*/ 2846229 h 2846229"/>
                <a:gd name="connsiteX121" fmla="*/ 0 w 4292537"/>
                <a:gd name="connsiteY121" fmla="*/ 2601532 h 2846229"/>
                <a:gd name="connsiteX122" fmla="*/ 214438 w 4292537"/>
                <a:gd name="connsiteY122" fmla="*/ 2601532 h 2846229"/>
                <a:gd name="connsiteX123" fmla="*/ 214438 w 4292537"/>
                <a:gd name="connsiteY123" fmla="*/ 309513 h 2846229"/>
                <a:gd name="connsiteX124" fmla="*/ 240617 w 4292537"/>
                <a:gd name="connsiteY124" fmla="*/ 283334 h 2846229"/>
                <a:gd name="connsiteX125" fmla="*/ 980730 w 4292537"/>
                <a:gd name="connsiteY125" fmla="*/ 283334 h 284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4292537" h="2846229">
                  <a:moveTo>
                    <a:pt x="2779234" y="1805186"/>
                  </a:moveTo>
                  <a:cubicBezTo>
                    <a:pt x="2752104" y="1805186"/>
                    <a:pt x="2730110" y="1827180"/>
                    <a:pt x="2730110" y="1854310"/>
                  </a:cubicBezTo>
                  <a:lnTo>
                    <a:pt x="2730110" y="2206823"/>
                  </a:lnTo>
                  <a:cubicBezTo>
                    <a:pt x="2730110" y="2233953"/>
                    <a:pt x="2752104" y="2255947"/>
                    <a:pt x="2779234" y="2255947"/>
                  </a:cubicBezTo>
                  <a:lnTo>
                    <a:pt x="3144626" y="2255947"/>
                  </a:lnTo>
                  <a:cubicBezTo>
                    <a:pt x="3171756" y="2255947"/>
                    <a:pt x="3193750" y="2233953"/>
                    <a:pt x="3193750" y="2206823"/>
                  </a:cubicBezTo>
                  <a:lnTo>
                    <a:pt x="3193750" y="1854310"/>
                  </a:lnTo>
                  <a:cubicBezTo>
                    <a:pt x="3193750" y="1827180"/>
                    <a:pt x="3171756" y="1805186"/>
                    <a:pt x="3144626" y="1805186"/>
                  </a:cubicBezTo>
                  <a:close/>
                  <a:moveTo>
                    <a:pt x="3542308" y="1794453"/>
                  </a:moveTo>
                  <a:cubicBezTo>
                    <a:pt x="3515178" y="1794453"/>
                    <a:pt x="3493184" y="1816447"/>
                    <a:pt x="3493184" y="1843577"/>
                  </a:cubicBezTo>
                  <a:lnTo>
                    <a:pt x="3493184" y="2196090"/>
                  </a:lnTo>
                  <a:cubicBezTo>
                    <a:pt x="3493184" y="2223220"/>
                    <a:pt x="3515178" y="2245214"/>
                    <a:pt x="3542308" y="2245214"/>
                  </a:cubicBezTo>
                  <a:lnTo>
                    <a:pt x="3907700" y="2245214"/>
                  </a:lnTo>
                  <a:cubicBezTo>
                    <a:pt x="3934830" y="2245214"/>
                    <a:pt x="3956824" y="2223220"/>
                    <a:pt x="3956824" y="2196090"/>
                  </a:cubicBezTo>
                  <a:lnTo>
                    <a:pt x="3956824" y="1843577"/>
                  </a:lnTo>
                  <a:cubicBezTo>
                    <a:pt x="3956824" y="1816447"/>
                    <a:pt x="3934830" y="1794453"/>
                    <a:pt x="3907700" y="1794453"/>
                  </a:cubicBezTo>
                  <a:close/>
                  <a:moveTo>
                    <a:pt x="1251478" y="1794453"/>
                  </a:moveTo>
                  <a:cubicBezTo>
                    <a:pt x="1224348" y="1794453"/>
                    <a:pt x="1202354" y="1816447"/>
                    <a:pt x="1202354" y="1843577"/>
                  </a:cubicBezTo>
                  <a:lnTo>
                    <a:pt x="1202354" y="2196090"/>
                  </a:lnTo>
                  <a:cubicBezTo>
                    <a:pt x="1202354" y="2223220"/>
                    <a:pt x="1224348" y="2245214"/>
                    <a:pt x="1251478" y="2245214"/>
                  </a:cubicBezTo>
                  <a:lnTo>
                    <a:pt x="1616870" y="2245214"/>
                  </a:lnTo>
                  <a:cubicBezTo>
                    <a:pt x="1644000" y="2245214"/>
                    <a:pt x="1665994" y="2223220"/>
                    <a:pt x="1665994" y="2196090"/>
                  </a:cubicBezTo>
                  <a:lnTo>
                    <a:pt x="1665994" y="1843577"/>
                  </a:lnTo>
                  <a:cubicBezTo>
                    <a:pt x="1665994" y="1816447"/>
                    <a:pt x="1644000" y="1794453"/>
                    <a:pt x="1616870" y="1794453"/>
                  </a:cubicBezTo>
                  <a:close/>
                  <a:moveTo>
                    <a:pt x="481429" y="1792307"/>
                  </a:moveTo>
                  <a:cubicBezTo>
                    <a:pt x="454299" y="1792307"/>
                    <a:pt x="432305" y="1814301"/>
                    <a:pt x="432305" y="1841431"/>
                  </a:cubicBezTo>
                  <a:lnTo>
                    <a:pt x="432305" y="2193944"/>
                  </a:lnTo>
                  <a:cubicBezTo>
                    <a:pt x="432305" y="2221074"/>
                    <a:pt x="454299" y="2243068"/>
                    <a:pt x="481429" y="2243068"/>
                  </a:cubicBezTo>
                  <a:lnTo>
                    <a:pt x="846821" y="2243068"/>
                  </a:lnTo>
                  <a:cubicBezTo>
                    <a:pt x="873951" y="2243068"/>
                    <a:pt x="895945" y="2221074"/>
                    <a:pt x="895945" y="2193944"/>
                  </a:cubicBezTo>
                  <a:lnTo>
                    <a:pt x="895945" y="1841431"/>
                  </a:lnTo>
                  <a:cubicBezTo>
                    <a:pt x="895945" y="1814301"/>
                    <a:pt x="873951" y="1792307"/>
                    <a:pt x="846821" y="1792307"/>
                  </a:cubicBezTo>
                  <a:close/>
                  <a:moveTo>
                    <a:pt x="1888997" y="1581952"/>
                  </a:moveTo>
                  <a:cubicBezTo>
                    <a:pt x="1843780" y="1581952"/>
                    <a:pt x="1807124" y="1618608"/>
                    <a:pt x="1807124" y="1663825"/>
                  </a:cubicBezTo>
                  <a:lnTo>
                    <a:pt x="1807124" y="2532536"/>
                  </a:lnTo>
                  <a:cubicBezTo>
                    <a:pt x="1807124" y="2577753"/>
                    <a:pt x="1843780" y="2614409"/>
                    <a:pt x="1888997" y="2614409"/>
                  </a:cubicBezTo>
                  <a:lnTo>
                    <a:pt x="2476519" y="2614409"/>
                  </a:lnTo>
                  <a:cubicBezTo>
                    <a:pt x="2521736" y="2614409"/>
                    <a:pt x="2558392" y="2577753"/>
                    <a:pt x="2558392" y="2532536"/>
                  </a:cubicBezTo>
                  <a:lnTo>
                    <a:pt x="2558392" y="1663825"/>
                  </a:lnTo>
                  <a:cubicBezTo>
                    <a:pt x="2558392" y="1618608"/>
                    <a:pt x="2521736" y="1581952"/>
                    <a:pt x="2476519" y="1581952"/>
                  </a:cubicBezTo>
                  <a:close/>
                  <a:moveTo>
                    <a:pt x="2779234" y="1159096"/>
                  </a:moveTo>
                  <a:cubicBezTo>
                    <a:pt x="2752104" y="1159096"/>
                    <a:pt x="2730110" y="1181090"/>
                    <a:pt x="2730110" y="1208220"/>
                  </a:cubicBezTo>
                  <a:lnTo>
                    <a:pt x="2730110" y="1560733"/>
                  </a:lnTo>
                  <a:cubicBezTo>
                    <a:pt x="2730110" y="1587863"/>
                    <a:pt x="2752104" y="1609857"/>
                    <a:pt x="2779234" y="1609857"/>
                  </a:cubicBezTo>
                  <a:lnTo>
                    <a:pt x="3144626" y="1609857"/>
                  </a:lnTo>
                  <a:cubicBezTo>
                    <a:pt x="3171756" y="1609857"/>
                    <a:pt x="3193750" y="1587863"/>
                    <a:pt x="3193750" y="1560733"/>
                  </a:cubicBezTo>
                  <a:lnTo>
                    <a:pt x="3193750" y="1208220"/>
                  </a:lnTo>
                  <a:cubicBezTo>
                    <a:pt x="3193750" y="1181090"/>
                    <a:pt x="3171756" y="1159096"/>
                    <a:pt x="3144626" y="1159096"/>
                  </a:cubicBezTo>
                  <a:close/>
                  <a:moveTo>
                    <a:pt x="3542308" y="1153729"/>
                  </a:moveTo>
                  <a:cubicBezTo>
                    <a:pt x="3515178" y="1153729"/>
                    <a:pt x="3493184" y="1175723"/>
                    <a:pt x="3493184" y="1202853"/>
                  </a:cubicBezTo>
                  <a:lnTo>
                    <a:pt x="3493184" y="1555366"/>
                  </a:lnTo>
                  <a:cubicBezTo>
                    <a:pt x="3493184" y="1582496"/>
                    <a:pt x="3515178" y="1604490"/>
                    <a:pt x="3542308" y="1604490"/>
                  </a:cubicBezTo>
                  <a:lnTo>
                    <a:pt x="3907700" y="1604490"/>
                  </a:lnTo>
                  <a:cubicBezTo>
                    <a:pt x="3934830" y="1604490"/>
                    <a:pt x="3956824" y="1582496"/>
                    <a:pt x="3956824" y="1555366"/>
                  </a:cubicBezTo>
                  <a:lnTo>
                    <a:pt x="3956824" y="1202853"/>
                  </a:lnTo>
                  <a:cubicBezTo>
                    <a:pt x="3956824" y="1175723"/>
                    <a:pt x="3934830" y="1153729"/>
                    <a:pt x="3907700" y="1153729"/>
                  </a:cubicBezTo>
                  <a:close/>
                  <a:moveTo>
                    <a:pt x="1251478" y="1153193"/>
                  </a:moveTo>
                  <a:cubicBezTo>
                    <a:pt x="1224348" y="1153193"/>
                    <a:pt x="1202354" y="1175187"/>
                    <a:pt x="1202354" y="1202317"/>
                  </a:cubicBezTo>
                  <a:lnTo>
                    <a:pt x="1202354" y="1554830"/>
                  </a:lnTo>
                  <a:cubicBezTo>
                    <a:pt x="1202354" y="1581960"/>
                    <a:pt x="1224348" y="1603954"/>
                    <a:pt x="1251478" y="1603954"/>
                  </a:cubicBezTo>
                  <a:lnTo>
                    <a:pt x="1616870" y="1603954"/>
                  </a:lnTo>
                  <a:cubicBezTo>
                    <a:pt x="1644000" y="1603954"/>
                    <a:pt x="1665994" y="1581960"/>
                    <a:pt x="1665994" y="1554830"/>
                  </a:cubicBezTo>
                  <a:lnTo>
                    <a:pt x="1665994" y="1202317"/>
                  </a:lnTo>
                  <a:cubicBezTo>
                    <a:pt x="1665994" y="1175187"/>
                    <a:pt x="1644000" y="1153193"/>
                    <a:pt x="1616870" y="1153193"/>
                  </a:cubicBezTo>
                  <a:close/>
                  <a:moveTo>
                    <a:pt x="481429" y="1152656"/>
                  </a:moveTo>
                  <a:cubicBezTo>
                    <a:pt x="454299" y="1152656"/>
                    <a:pt x="432305" y="1174650"/>
                    <a:pt x="432305" y="1201780"/>
                  </a:cubicBezTo>
                  <a:lnTo>
                    <a:pt x="432305" y="1554293"/>
                  </a:lnTo>
                  <a:cubicBezTo>
                    <a:pt x="432305" y="1581423"/>
                    <a:pt x="454299" y="1603417"/>
                    <a:pt x="481429" y="1603417"/>
                  </a:cubicBezTo>
                  <a:lnTo>
                    <a:pt x="846821" y="1603417"/>
                  </a:lnTo>
                  <a:cubicBezTo>
                    <a:pt x="873951" y="1603417"/>
                    <a:pt x="895945" y="1581423"/>
                    <a:pt x="895945" y="1554293"/>
                  </a:cubicBezTo>
                  <a:lnTo>
                    <a:pt x="895945" y="1201780"/>
                  </a:lnTo>
                  <a:cubicBezTo>
                    <a:pt x="895945" y="1174650"/>
                    <a:pt x="873951" y="1152656"/>
                    <a:pt x="846821" y="1152656"/>
                  </a:cubicBezTo>
                  <a:close/>
                  <a:moveTo>
                    <a:pt x="3542308" y="511933"/>
                  </a:moveTo>
                  <a:cubicBezTo>
                    <a:pt x="3515178" y="511933"/>
                    <a:pt x="3493184" y="533927"/>
                    <a:pt x="3493184" y="561057"/>
                  </a:cubicBezTo>
                  <a:lnTo>
                    <a:pt x="3493184" y="913570"/>
                  </a:lnTo>
                  <a:cubicBezTo>
                    <a:pt x="3493184" y="940700"/>
                    <a:pt x="3515178" y="962694"/>
                    <a:pt x="3542308" y="962694"/>
                  </a:cubicBezTo>
                  <a:lnTo>
                    <a:pt x="3907700" y="962694"/>
                  </a:lnTo>
                  <a:cubicBezTo>
                    <a:pt x="3934830" y="962694"/>
                    <a:pt x="3956824" y="940700"/>
                    <a:pt x="3956824" y="913570"/>
                  </a:cubicBezTo>
                  <a:lnTo>
                    <a:pt x="3956824" y="561057"/>
                  </a:lnTo>
                  <a:cubicBezTo>
                    <a:pt x="3956824" y="533927"/>
                    <a:pt x="3934830" y="511933"/>
                    <a:pt x="3907700" y="511933"/>
                  </a:cubicBezTo>
                  <a:close/>
                  <a:moveTo>
                    <a:pt x="2777089" y="511933"/>
                  </a:moveTo>
                  <a:cubicBezTo>
                    <a:pt x="2749959" y="511933"/>
                    <a:pt x="2727965" y="533927"/>
                    <a:pt x="2727965" y="561057"/>
                  </a:cubicBezTo>
                  <a:lnTo>
                    <a:pt x="2727965" y="913570"/>
                  </a:lnTo>
                  <a:cubicBezTo>
                    <a:pt x="2727965" y="940700"/>
                    <a:pt x="2749959" y="962694"/>
                    <a:pt x="2777089" y="962694"/>
                  </a:cubicBezTo>
                  <a:lnTo>
                    <a:pt x="3142481" y="962694"/>
                  </a:lnTo>
                  <a:cubicBezTo>
                    <a:pt x="3169611" y="962694"/>
                    <a:pt x="3191605" y="940700"/>
                    <a:pt x="3191605" y="913570"/>
                  </a:cubicBezTo>
                  <a:lnTo>
                    <a:pt x="3191605" y="561057"/>
                  </a:lnTo>
                  <a:cubicBezTo>
                    <a:pt x="3191605" y="533927"/>
                    <a:pt x="3169611" y="511933"/>
                    <a:pt x="3142481" y="511933"/>
                  </a:cubicBezTo>
                  <a:close/>
                  <a:moveTo>
                    <a:pt x="2011869" y="511933"/>
                  </a:moveTo>
                  <a:cubicBezTo>
                    <a:pt x="1984739" y="511933"/>
                    <a:pt x="1962745" y="533927"/>
                    <a:pt x="1962745" y="561057"/>
                  </a:cubicBezTo>
                  <a:lnTo>
                    <a:pt x="1962745" y="913570"/>
                  </a:lnTo>
                  <a:cubicBezTo>
                    <a:pt x="1962745" y="940700"/>
                    <a:pt x="1984739" y="962694"/>
                    <a:pt x="2011869" y="962694"/>
                  </a:cubicBezTo>
                  <a:lnTo>
                    <a:pt x="2377261" y="962694"/>
                  </a:lnTo>
                  <a:cubicBezTo>
                    <a:pt x="2404391" y="962694"/>
                    <a:pt x="2426385" y="940700"/>
                    <a:pt x="2426385" y="913570"/>
                  </a:cubicBezTo>
                  <a:lnTo>
                    <a:pt x="2426385" y="561057"/>
                  </a:lnTo>
                  <a:cubicBezTo>
                    <a:pt x="2426385" y="533927"/>
                    <a:pt x="2404391" y="511933"/>
                    <a:pt x="2377261" y="511933"/>
                  </a:cubicBezTo>
                  <a:close/>
                  <a:moveTo>
                    <a:pt x="1246649" y="511933"/>
                  </a:moveTo>
                  <a:cubicBezTo>
                    <a:pt x="1219519" y="511933"/>
                    <a:pt x="1197525" y="533927"/>
                    <a:pt x="1197525" y="561057"/>
                  </a:cubicBezTo>
                  <a:lnTo>
                    <a:pt x="1197525" y="913570"/>
                  </a:lnTo>
                  <a:cubicBezTo>
                    <a:pt x="1197525" y="940700"/>
                    <a:pt x="1219519" y="962694"/>
                    <a:pt x="1246649" y="962694"/>
                  </a:cubicBezTo>
                  <a:lnTo>
                    <a:pt x="1612041" y="962694"/>
                  </a:lnTo>
                  <a:cubicBezTo>
                    <a:pt x="1639171" y="962694"/>
                    <a:pt x="1661165" y="940700"/>
                    <a:pt x="1661165" y="913570"/>
                  </a:cubicBezTo>
                  <a:lnTo>
                    <a:pt x="1661165" y="561057"/>
                  </a:lnTo>
                  <a:cubicBezTo>
                    <a:pt x="1661165" y="533927"/>
                    <a:pt x="1639171" y="511933"/>
                    <a:pt x="1612041" y="511933"/>
                  </a:cubicBezTo>
                  <a:close/>
                  <a:moveTo>
                    <a:pt x="481429" y="511933"/>
                  </a:moveTo>
                  <a:cubicBezTo>
                    <a:pt x="454299" y="511933"/>
                    <a:pt x="432305" y="533927"/>
                    <a:pt x="432305" y="561057"/>
                  </a:cubicBezTo>
                  <a:lnTo>
                    <a:pt x="432305" y="913570"/>
                  </a:lnTo>
                  <a:cubicBezTo>
                    <a:pt x="432305" y="940700"/>
                    <a:pt x="454299" y="962694"/>
                    <a:pt x="481429" y="962694"/>
                  </a:cubicBezTo>
                  <a:lnTo>
                    <a:pt x="846821" y="962694"/>
                  </a:lnTo>
                  <a:cubicBezTo>
                    <a:pt x="873951" y="962694"/>
                    <a:pt x="895945" y="940700"/>
                    <a:pt x="895945" y="913570"/>
                  </a:cubicBezTo>
                  <a:lnTo>
                    <a:pt x="895945" y="561057"/>
                  </a:lnTo>
                  <a:cubicBezTo>
                    <a:pt x="895945" y="533927"/>
                    <a:pt x="873951" y="511933"/>
                    <a:pt x="846821" y="511933"/>
                  </a:cubicBezTo>
                  <a:close/>
                  <a:moveTo>
                    <a:pt x="980730" y="0"/>
                  </a:moveTo>
                  <a:lnTo>
                    <a:pt x="3311806" y="0"/>
                  </a:lnTo>
                  <a:lnTo>
                    <a:pt x="3311806" y="283334"/>
                  </a:lnTo>
                  <a:lnTo>
                    <a:pt x="4051920" y="283334"/>
                  </a:lnTo>
                  <a:cubicBezTo>
                    <a:pt x="4066378" y="283334"/>
                    <a:pt x="4078099" y="295055"/>
                    <a:pt x="4078099" y="309513"/>
                  </a:cubicBezTo>
                  <a:lnTo>
                    <a:pt x="4078099" y="2601532"/>
                  </a:lnTo>
                  <a:lnTo>
                    <a:pt x="4292537" y="2601532"/>
                  </a:lnTo>
                  <a:lnTo>
                    <a:pt x="4292537" y="2846229"/>
                  </a:lnTo>
                  <a:lnTo>
                    <a:pt x="0" y="2846229"/>
                  </a:lnTo>
                  <a:lnTo>
                    <a:pt x="0" y="2601532"/>
                  </a:lnTo>
                  <a:lnTo>
                    <a:pt x="214438" y="2601532"/>
                  </a:lnTo>
                  <a:lnTo>
                    <a:pt x="214438" y="309513"/>
                  </a:lnTo>
                  <a:cubicBezTo>
                    <a:pt x="214438" y="295055"/>
                    <a:pt x="226159" y="283334"/>
                    <a:pt x="240617" y="283334"/>
                  </a:cubicBezTo>
                  <a:lnTo>
                    <a:pt x="980730" y="283334"/>
                  </a:lnTo>
                  <a:close/>
                </a:path>
              </a:pathLst>
            </a:custGeom>
            <a:solidFill>
              <a:srgbClr val="7EB68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4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CFC6830D-A3E7-4AAD-930B-68E1628CC18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756869" y="5677065"/>
              <a:ext cx="329410" cy="739903"/>
            </a:xfrm>
            <a:custGeom>
              <a:avLst/>
              <a:gdLst>
                <a:gd name="T0" fmla="*/ 28 w 55"/>
                <a:gd name="T1" fmla="*/ 20 h 124"/>
                <a:gd name="T2" fmla="*/ 38 w 55"/>
                <a:gd name="T3" fmla="*/ 10 h 124"/>
                <a:gd name="T4" fmla="*/ 28 w 55"/>
                <a:gd name="T5" fmla="*/ 0 h 124"/>
                <a:gd name="T6" fmla="*/ 18 w 55"/>
                <a:gd name="T7" fmla="*/ 10 h 124"/>
                <a:gd name="T8" fmla="*/ 28 w 55"/>
                <a:gd name="T9" fmla="*/ 20 h 124"/>
                <a:gd name="T10" fmla="*/ 54 w 55"/>
                <a:gd name="T11" fmla="*/ 65 h 124"/>
                <a:gd name="T12" fmla="*/ 46 w 55"/>
                <a:gd name="T13" fmla="*/ 28 h 124"/>
                <a:gd name="T14" fmla="*/ 40 w 55"/>
                <a:gd name="T15" fmla="*/ 23 h 124"/>
                <a:gd name="T16" fmla="*/ 40 w 55"/>
                <a:gd name="T17" fmla="*/ 23 h 124"/>
                <a:gd name="T18" fmla="*/ 13 w 55"/>
                <a:gd name="T19" fmla="*/ 23 h 124"/>
                <a:gd name="T20" fmla="*/ 11 w 55"/>
                <a:gd name="T21" fmla="*/ 24 h 124"/>
                <a:gd name="T22" fmla="*/ 9 w 55"/>
                <a:gd name="T23" fmla="*/ 28 h 124"/>
                <a:gd name="T24" fmla="*/ 0 w 55"/>
                <a:gd name="T25" fmla="*/ 65 h 124"/>
                <a:gd name="T26" fmla="*/ 3 w 55"/>
                <a:gd name="T27" fmla="*/ 72 h 124"/>
                <a:gd name="T28" fmla="*/ 8 w 55"/>
                <a:gd name="T29" fmla="*/ 66 h 124"/>
                <a:gd name="T30" fmla="*/ 15 w 55"/>
                <a:gd name="T31" fmla="*/ 37 h 124"/>
                <a:gd name="T32" fmla="*/ 15 w 55"/>
                <a:gd name="T33" fmla="*/ 37 h 124"/>
                <a:gd name="T34" fmla="*/ 17 w 55"/>
                <a:gd name="T35" fmla="*/ 76 h 124"/>
                <a:gd name="T36" fmla="*/ 17 w 55"/>
                <a:gd name="T37" fmla="*/ 76 h 124"/>
                <a:gd name="T38" fmla="*/ 17 w 55"/>
                <a:gd name="T39" fmla="*/ 117 h 124"/>
                <a:gd name="T40" fmla="*/ 21 w 55"/>
                <a:gd name="T41" fmla="*/ 124 h 124"/>
                <a:gd name="T42" fmla="*/ 25 w 55"/>
                <a:gd name="T43" fmla="*/ 117 h 124"/>
                <a:gd name="T44" fmla="*/ 25 w 55"/>
                <a:gd name="T45" fmla="*/ 76 h 124"/>
                <a:gd name="T46" fmla="*/ 25 w 55"/>
                <a:gd name="T47" fmla="*/ 76 h 124"/>
                <a:gd name="T48" fmla="*/ 29 w 55"/>
                <a:gd name="T49" fmla="*/ 76 h 124"/>
                <a:gd name="T50" fmla="*/ 29 w 55"/>
                <a:gd name="T51" fmla="*/ 76 h 124"/>
                <a:gd name="T52" fmla="*/ 29 w 55"/>
                <a:gd name="T53" fmla="*/ 117 h 124"/>
                <a:gd name="T54" fmla="*/ 34 w 55"/>
                <a:gd name="T55" fmla="*/ 124 h 124"/>
                <a:gd name="T56" fmla="*/ 38 w 55"/>
                <a:gd name="T57" fmla="*/ 117 h 124"/>
                <a:gd name="T58" fmla="*/ 38 w 55"/>
                <a:gd name="T59" fmla="*/ 76 h 124"/>
                <a:gd name="T60" fmla="*/ 38 w 55"/>
                <a:gd name="T61" fmla="*/ 76 h 124"/>
                <a:gd name="T62" fmla="*/ 38 w 55"/>
                <a:gd name="T63" fmla="*/ 76 h 124"/>
                <a:gd name="T64" fmla="*/ 40 w 55"/>
                <a:gd name="T65" fmla="*/ 38 h 124"/>
                <a:gd name="T66" fmla="*/ 46 w 55"/>
                <a:gd name="T67" fmla="*/ 66 h 124"/>
                <a:gd name="T68" fmla="*/ 51 w 55"/>
                <a:gd name="T69" fmla="*/ 71 h 124"/>
                <a:gd name="T70" fmla="*/ 54 w 55"/>
                <a:gd name="T71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124">
                  <a:moveTo>
                    <a:pt x="28" y="20"/>
                  </a:moveTo>
                  <a:cubicBezTo>
                    <a:pt x="34" y="20"/>
                    <a:pt x="38" y="15"/>
                    <a:pt x="38" y="10"/>
                  </a:cubicBezTo>
                  <a:cubicBezTo>
                    <a:pt x="38" y="4"/>
                    <a:pt x="34" y="0"/>
                    <a:pt x="28" y="0"/>
                  </a:cubicBezTo>
                  <a:cubicBezTo>
                    <a:pt x="22" y="0"/>
                    <a:pt x="18" y="4"/>
                    <a:pt x="18" y="10"/>
                  </a:cubicBezTo>
                  <a:cubicBezTo>
                    <a:pt x="18" y="15"/>
                    <a:pt x="22" y="20"/>
                    <a:pt x="28" y="20"/>
                  </a:cubicBezTo>
                  <a:close/>
                  <a:moveTo>
                    <a:pt x="54" y="65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45" y="24"/>
                    <a:pt x="42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10" y="25"/>
                    <a:pt x="9" y="27"/>
                    <a:pt x="9" y="2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1" y="71"/>
                    <a:pt x="3" y="72"/>
                  </a:cubicBezTo>
                  <a:cubicBezTo>
                    <a:pt x="6" y="72"/>
                    <a:pt x="8" y="70"/>
                    <a:pt x="8" y="66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21"/>
                    <a:pt x="19" y="124"/>
                    <a:pt x="21" y="124"/>
                  </a:cubicBezTo>
                  <a:cubicBezTo>
                    <a:pt x="23" y="124"/>
                    <a:pt x="25" y="121"/>
                    <a:pt x="25" y="117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9" y="121"/>
                    <a:pt x="31" y="124"/>
                    <a:pt x="34" y="124"/>
                  </a:cubicBezTo>
                  <a:cubicBezTo>
                    <a:pt x="36" y="124"/>
                    <a:pt x="38" y="121"/>
                    <a:pt x="38" y="11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7" y="70"/>
                    <a:pt x="49" y="72"/>
                    <a:pt x="51" y="71"/>
                  </a:cubicBezTo>
                  <a:cubicBezTo>
                    <a:pt x="53" y="71"/>
                    <a:pt x="55" y="68"/>
                    <a:pt x="54" y="65"/>
                  </a:cubicBezTo>
                  <a:close/>
                </a:path>
              </a:pathLst>
            </a:custGeom>
            <a:solidFill>
              <a:srgbClr val="7EB68B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9CBE403B-85DC-44A3-B905-811C59D6C58E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063474" y="5694802"/>
              <a:ext cx="329410" cy="742437"/>
            </a:xfrm>
            <a:custGeom>
              <a:avLst/>
              <a:gdLst>
                <a:gd name="T0" fmla="*/ 28 w 55"/>
                <a:gd name="T1" fmla="*/ 19 h 124"/>
                <a:gd name="T2" fmla="*/ 38 w 55"/>
                <a:gd name="T3" fmla="*/ 10 h 124"/>
                <a:gd name="T4" fmla="*/ 28 w 55"/>
                <a:gd name="T5" fmla="*/ 0 h 124"/>
                <a:gd name="T6" fmla="*/ 19 w 55"/>
                <a:gd name="T7" fmla="*/ 10 h 124"/>
                <a:gd name="T8" fmla="*/ 28 w 55"/>
                <a:gd name="T9" fmla="*/ 19 h 124"/>
                <a:gd name="T10" fmla="*/ 54 w 55"/>
                <a:gd name="T11" fmla="*/ 66 h 124"/>
                <a:gd name="T12" fmla="*/ 46 w 55"/>
                <a:gd name="T13" fmla="*/ 28 h 124"/>
                <a:gd name="T14" fmla="*/ 42 w 55"/>
                <a:gd name="T15" fmla="*/ 23 h 124"/>
                <a:gd name="T16" fmla="*/ 41 w 55"/>
                <a:gd name="T17" fmla="*/ 23 h 124"/>
                <a:gd name="T18" fmla="*/ 14 w 55"/>
                <a:gd name="T19" fmla="*/ 23 h 124"/>
                <a:gd name="T20" fmla="*/ 11 w 55"/>
                <a:gd name="T21" fmla="*/ 25 h 124"/>
                <a:gd name="T22" fmla="*/ 9 w 55"/>
                <a:gd name="T23" fmla="*/ 28 h 124"/>
                <a:gd name="T24" fmla="*/ 1 w 55"/>
                <a:gd name="T25" fmla="*/ 66 h 124"/>
                <a:gd name="T26" fmla="*/ 4 w 55"/>
                <a:gd name="T27" fmla="*/ 71 h 124"/>
                <a:gd name="T28" fmla="*/ 9 w 55"/>
                <a:gd name="T29" fmla="*/ 67 h 124"/>
                <a:gd name="T30" fmla="*/ 16 w 55"/>
                <a:gd name="T31" fmla="*/ 37 h 124"/>
                <a:gd name="T32" fmla="*/ 16 w 55"/>
                <a:gd name="T33" fmla="*/ 37 h 124"/>
                <a:gd name="T34" fmla="*/ 17 w 55"/>
                <a:gd name="T35" fmla="*/ 77 h 124"/>
                <a:gd name="T36" fmla="*/ 17 w 55"/>
                <a:gd name="T37" fmla="*/ 77 h 124"/>
                <a:gd name="T38" fmla="*/ 17 w 55"/>
                <a:gd name="T39" fmla="*/ 118 h 124"/>
                <a:gd name="T40" fmla="*/ 21 w 55"/>
                <a:gd name="T41" fmla="*/ 124 h 124"/>
                <a:gd name="T42" fmla="*/ 26 w 55"/>
                <a:gd name="T43" fmla="*/ 118 h 124"/>
                <a:gd name="T44" fmla="*/ 26 w 55"/>
                <a:gd name="T45" fmla="*/ 77 h 124"/>
                <a:gd name="T46" fmla="*/ 26 w 55"/>
                <a:gd name="T47" fmla="*/ 77 h 124"/>
                <a:gd name="T48" fmla="*/ 30 w 55"/>
                <a:gd name="T49" fmla="*/ 77 h 124"/>
                <a:gd name="T50" fmla="*/ 30 w 55"/>
                <a:gd name="T51" fmla="*/ 77 h 124"/>
                <a:gd name="T52" fmla="*/ 30 w 55"/>
                <a:gd name="T53" fmla="*/ 118 h 124"/>
                <a:gd name="T54" fmla="*/ 34 w 55"/>
                <a:gd name="T55" fmla="*/ 124 h 124"/>
                <a:gd name="T56" fmla="*/ 38 w 55"/>
                <a:gd name="T57" fmla="*/ 118 h 124"/>
                <a:gd name="T58" fmla="*/ 38 w 55"/>
                <a:gd name="T59" fmla="*/ 77 h 124"/>
                <a:gd name="T60" fmla="*/ 38 w 55"/>
                <a:gd name="T61" fmla="*/ 77 h 124"/>
                <a:gd name="T62" fmla="*/ 38 w 55"/>
                <a:gd name="T63" fmla="*/ 77 h 124"/>
                <a:gd name="T64" fmla="*/ 41 w 55"/>
                <a:gd name="T65" fmla="*/ 38 h 124"/>
                <a:gd name="T66" fmla="*/ 47 w 55"/>
                <a:gd name="T67" fmla="*/ 67 h 124"/>
                <a:gd name="T68" fmla="*/ 52 w 55"/>
                <a:gd name="T69" fmla="*/ 71 h 124"/>
                <a:gd name="T70" fmla="*/ 54 w 55"/>
                <a:gd name="T71" fmla="*/ 6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124">
                  <a:moveTo>
                    <a:pt x="28" y="19"/>
                  </a:moveTo>
                  <a:cubicBezTo>
                    <a:pt x="34" y="19"/>
                    <a:pt x="38" y="15"/>
                    <a:pt x="38" y="10"/>
                  </a:cubicBezTo>
                  <a:cubicBezTo>
                    <a:pt x="38" y="5"/>
                    <a:pt x="34" y="0"/>
                    <a:pt x="28" y="0"/>
                  </a:cubicBezTo>
                  <a:cubicBezTo>
                    <a:pt x="24" y="0"/>
                    <a:pt x="19" y="5"/>
                    <a:pt x="19" y="10"/>
                  </a:cubicBezTo>
                  <a:cubicBezTo>
                    <a:pt x="19" y="15"/>
                    <a:pt x="24" y="19"/>
                    <a:pt x="28" y="19"/>
                  </a:cubicBezTo>
                  <a:close/>
                  <a:moveTo>
                    <a:pt x="54" y="66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45" y="25"/>
                    <a:pt x="43" y="22"/>
                    <a:pt x="42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1" y="25"/>
                  </a:cubicBezTo>
                  <a:cubicBezTo>
                    <a:pt x="10" y="26"/>
                    <a:pt x="9" y="27"/>
                    <a:pt x="9" y="2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9"/>
                    <a:pt x="1" y="71"/>
                    <a:pt x="4" y="71"/>
                  </a:cubicBezTo>
                  <a:cubicBezTo>
                    <a:pt x="6" y="72"/>
                    <a:pt x="8" y="70"/>
                    <a:pt x="9" y="6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7" y="121"/>
                    <a:pt x="19" y="124"/>
                    <a:pt x="21" y="124"/>
                  </a:cubicBezTo>
                  <a:cubicBezTo>
                    <a:pt x="24" y="124"/>
                    <a:pt x="26" y="121"/>
                    <a:pt x="26" y="118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21"/>
                    <a:pt x="32" y="124"/>
                    <a:pt x="34" y="124"/>
                  </a:cubicBezTo>
                  <a:cubicBezTo>
                    <a:pt x="36" y="124"/>
                    <a:pt x="38" y="121"/>
                    <a:pt x="38" y="118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70"/>
                    <a:pt x="49" y="71"/>
                    <a:pt x="52" y="71"/>
                  </a:cubicBezTo>
                  <a:cubicBezTo>
                    <a:pt x="54" y="71"/>
                    <a:pt x="55" y="68"/>
                    <a:pt x="54" y="66"/>
                  </a:cubicBezTo>
                  <a:close/>
                </a:path>
              </a:pathLst>
            </a:custGeom>
            <a:solidFill>
              <a:srgbClr val="7EB68B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C05A224C-6DE5-422E-A4AF-D77E83E4334F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919040" y="5760683"/>
              <a:ext cx="299003" cy="765242"/>
            </a:xfrm>
            <a:custGeom>
              <a:avLst/>
              <a:gdLst>
                <a:gd name="T0" fmla="*/ 25 w 50"/>
                <a:gd name="T1" fmla="*/ 19 h 128"/>
                <a:gd name="T2" fmla="*/ 35 w 50"/>
                <a:gd name="T3" fmla="*/ 10 h 128"/>
                <a:gd name="T4" fmla="*/ 25 w 50"/>
                <a:gd name="T5" fmla="*/ 0 h 128"/>
                <a:gd name="T6" fmla="*/ 15 w 50"/>
                <a:gd name="T7" fmla="*/ 10 h 128"/>
                <a:gd name="T8" fmla="*/ 25 w 50"/>
                <a:gd name="T9" fmla="*/ 19 h 128"/>
                <a:gd name="T10" fmla="*/ 49 w 50"/>
                <a:gd name="T11" fmla="*/ 68 h 128"/>
                <a:gd name="T12" fmla="*/ 41 w 50"/>
                <a:gd name="T13" fmla="*/ 29 h 128"/>
                <a:gd name="T14" fmla="*/ 39 w 50"/>
                <a:gd name="T15" fmla="*/ 25 h 128"/>
                <a:gd name="T16" fmla="*/ 39 w 50"/>
                <a:gd name="T17" fmla="*/ 24 h 128"/>
                <a:gd name="T18" fmla="*/ 38 w 50"/>
                <a:gd name="T19" fmla="*/ 24 h 128"/>
                <a:gd name="T20" fmla="*/ 36 w 50"/>
                <a:gd name="T21" fmla="*/ 23 h 128"/>
                <a:gd name="T22" fmla="*/ 13 w 50"/>
                <a:gd name="T23" fmla="*/ 23 h 128"/>
                <a:gd name="T24" fmla="*/ 10 w 50"/>
                <a:gd name="T25" fmla="*/ 26 h 128"/>
                <a:gd name="T26" fmla="*/ 9 w 50"/>
                <a:gd name="T27" fmla="*/ 29 h 128"/>
                <a:gd name="T28" fmla="*/ 1 w 50"/>
                <a:gd name="T29" fmla="*/ 68 h 128"/>
                <a:gd name="T30" fmla="*/ 4 w 50"/>
                <a:gd name="T31" fmla="*/ 74 h 128"/>
                <a:gd name="T32" fmla="*/ 9 w 50"/>
                <a:gd name="T33" fmla="*/ 69 h 128"/>
                <a:gd name="T34" fmla="*/ 15 w 50"/>
                <a:gd name="T35" fmla="*/ 41 h 128"/>
                <a:gd name="T36" fmla="*/ 16 w 50"/>
                <a:gd name="T37" fmla="*/ 49 h 128"/>
                <a:gd name="T38" fmla="*/ 8 w 50"/>
                <a:gd name="T39" fmla="*/ 91 h 128"/>
                <a:gd name="T40" fmla="*/ 16 w 50"/>
                <a:gd name="T41" fmla="*/ 91 h 128"/>
                <a:gd name="T42" fmla="*/ 16 w 50"/>
                <a:gd name="T43" fmla="*/ 122 h 128"/>
                <a:gd name="T44" fmla="*/ 20 w 50"/>
                <a:gd name="T45" fmla="*/ 128 h 128"/>
                <a:gd name="T46" fmla="*/ 24 w 50"/>
                <a:gd name="T47" fmla="*/ 122 h 128"/>
                <a:gd name="T48" fmla="*/ 24 w 50"/>
                <a:gd name="T49" fmla="*/ 91 h 128"/>
                <a:gd name="T50" fmla="*/ 27 w 50"/>
                <a:gd name="T51" fmla="*/ 91 h 128"/>
                <a:gd name="T52" fmla="*/ 27 w 50"/>
                <a:gd name="T53" fmla="*/ 122 h 128"/>
                <a:gd name="T54" fmla="*/ 31 w 50"/>
                <a:gd name="T55" fmla="*/ 128 h 128"/>
                <a:gd name="T56" fmla="*/ 35 w 50"/>
                <a:gd name="T57" fmla="*/ 122 h 128"/>
                <a:gd name="T58" fmla="*/ 35 w 50"/>
                <a:gd name="T59" fmla="*/ 91 h 128"/>
                <a:gd name="T60" fmla="*/ 42 w 50"/>
                <a:gd name="T61" fmla="*/ 91 h 128"/>
                <a:gd name="T62" fmla="*/ 35 w 50"/>
                <a:gd name="T63" fmla="*/ 49 h 128"/>
                <a:gd name="T64" fmla="*/ 36 w 50"/>
                <a:gd name="T65" fmla="*/ 41 h 128"/>
                <a:gd name="T66" fmla="*/ 42 w 50"/>
                <a:gd name="T67" fmla="*/ 69 h 128"/>
                <a:gd name="T68" fmla="*/ 47 w 50"/>
                <a:gd name="T69" fmla="*/ 74 h 128"/>
                <a:gd name="T70" fmla="*/ 49 w 50"/>
                <a:gd name="T71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128">
                  <a:moveTo>
                    <a:pt x="25" y="19"/>
                  </a:moveTo>
                  <a:cubicBezTo>
                    <a:pt x="30" y="19"/>
                    <a:pt x="35" y="15"/>
                    <a:pt x="35" y="10"/>
                  </a:cubicBezTo>
                  <a:cubicBezTo>
                    <a:pt x="35" y="4"/>
                    <a:pt x="30" y="0"/>
                    <a:pt x="25" y="0"/>
                  </a:cubicBezTo>
                  <a:cubicBezTo>
                    <a:pt x="19" y="0"/>
                    <a:pt x="15" y="4"/>
                    <a:pt x="15" y="10"/>
                  </a:cubicBezTo>
                  <a:cubicBezTo>
                    <a:pt x="15" y="15"/>
                    <a:pt x="19" y="19"/>
                    <a:pt x="25" y="19"/>
                  </a:cubicBezTo>
                  <a:close/>
                  <a:moveTo>
                    <a:pt x="49" y="68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27"/>
                    <a:pt x="40" y="25"/>
                    <a:pt x="39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7" y="23"/>
                    <a:pt x="36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1" y="25"/>
                    <a:pt x="10" y="26"/>
                  </a:cubicBezTo>
                  <a:cubicBezTo>
                    <a:pt x="10" y="27"/>
                    <a:pt x="10" y="28"/>
                    <a:pt x="9" y="2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8" y="72"/>
                    <a:pt x="9" y="69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6" y="125"/>
                    <a:pt x="18" y="128"/>
                    <a:pt x="20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7" y="125"/>
                    <a:pt x="29" y="128"/>
                    <a:pt x="31" y="128"/>
                  </a:cubicBezTo>
                  <a:cubicBezTo>
                    <a:pt x="34" y="128"/>
                    <a:pt x="35" y="125"/>
                    <a:pt x="35" y="12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2"/>
                    <a:pt x="45" y="74"/>
                    <a:pt x="47" y="74"/>
                  </a:cubicBezTo>
                  <a:cubicBezTo>
                    <a:pt x="49" y="73"/>
                    <a:pt x="50" y="71"/>
                    <a:pt x="49" y="68"/>
                  </a:cubicBezTo>
                  <a:close/>
                </a:path>
              </a:pathLst>
            </a:custGeom>
            <a:solidFill>
              <a:srgbClr val="7EB68B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92C3D4F4-A417-4F35-859A-2E5C453E3E00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919040" y="5760683"/>
              <a:ext cx="299003" cy="765242"/>
            </a:xfrm>
            <a:custGeom>
              <a:avLst/>
              <a:gdLst>
                <a:gd name="T0" fmla="*/ 25 w 50"/>
                <a:gd name="T1" fmla="*/ 19 h 128"/>
                <a:gd name="T2" fmla="*/ 35 w 50"/>
                <a:gd name="T3" fmla="*/ 10 h 128"/>
                <a:gd name="T4" fmla="*/ 25 w 50"/>
                <a:gd name="T5" fmla="*/ 0 h 128"/>
                <a:gd name="T6" fmla="*/ 15 w 50"/>
                <a:gd name="T7" fmla="*/ 10 h 128"/>
                <a:gd name="T8" fmla="*/ 25 w 50"/>
                <a:gd name="T9" fmla="*/ 19 h 128"/>
                <a:gd name="T10" fmla="*/ 49 w 50"/>
                <a:gd name="T11" fmla="*/ 68 h 128"/>
                <a:gd name="T12" fmla="*/ 41 w 50"/>
                <a:gd name="T13" fmla="*/ 29 h 128"/>
                <a:gd name="T14" fmla="*/ 39 w 50"/>
                <a:gd name="T15" fmla="*/ 25 h 128"/>
                <a:gd name="T16" fmla="*/ 39 w 50"/>
                <a:gd name="T17" fmla="*/ 24 h 128"/>
                <a:gd name="T18" fmla="*/ 38 w 50"/>
                <a:gd name="T19" fmla="*/ 24 h 128"/>
                <a:gd name="T20" fmla="*/ 36 w 50"/>
                <a:gd name="T21" fmla="*/ 23 h 128"/>
                <a:gd name="T22" fmla="*/ 13 w 50"/>
                <a:gd name="T23" fmla="*/ 23 h 128"/>
                <a:gd name="T24" fmla="*/ 10 w 50"/>
                <a:gd name="T25" fmla="*/ 26 h 128"/>
                <a:gd name="T26" fmla="*/ 9 w 50"/>
                <a:gd name="T27" fmla="*/ 29 h 128"/>
                <a:gd name="T28" fmla="*/ 1 w 50"/>
                <a:gd name="T29" fmla="*/ 68 h 128"/>
                <a:gd name="T30" fmla="*/ 4 w 50"/>
                <a:gd name="T31" fmla="*/ 74 h 128"/>
                <a:gd name="T32" fmla="*/ 9 w 50"/>
                <a:gd name="T33" fmla="*/ 69 h 128"/>
                <a:gd name="T34" fmla="*/ 15 w 50"/>
                <a:gd name="T35" fmla="*/ 41 h 128"/>
                <a:gd name="T36" fmla="*/ 16 w 50"/>
                <a:gd name="T37" fmla="*/ 49 h 128"/>
                <a:gd name="T38" fmla="*/ 8 w 50"/>
                <a:gd name="T39" fmla="*/ 91 h 128"/>
                <a:gd name="T40" fmla="*/ 16 w 50"/>
                <a:gd name="T41" fmla="*/ 91 h 128"/>
                <a:gd name="T42" fmla="*/ 16 w 50"/>
                <a:gd name="T43" fmla="*/ 122 h 128"/>
                <a:gd name="T44" fmla="*/ 20 w 50"/>
                <a:gd name="T45" fmla="*/ 128 h 128"/>
                <a:gd name="T46" fmla="*/ 24 w 50"/>
                <a:gd name="T47" fmla="*/ 122 h 128"/>
                <a:gd name="T48" fmla="*/ 24 w 50"/>
                <a:gd name="T49" fmla="*/ 91 h 128"/>
                <a:gd name="T50" fmla="*/ 27 w 50"/>
                <a:gd name="T51" fmla="*/ 91 h 128"/>
                <a:gd name="T52" fmla="*/ 27 w 50"/>
                <a:gd name="T53" fmla="*/ 122 h 128"/>
                <a:gd name="T54" fmla="*/ 31 w 50"/>
                <a:gd name="T55" fmla="*/ 128 h 128"/>
                <a:gd name="T56" fmla="*/ 35 w 50"/>
                <a:gd name="T57" fmla="*/ 122 h 128"/>
                <a:gd name="T58" fmla="*/ 35 w 50"/>
                <a:gd name="T59" fmla="*/ 91 h 128"/>
                <a:gd name="T60" fmla="*/ 42 w 50"/>
                <a:gd name="T61" fmla="*/ 91 h 128"/>
                <a:gd name="T62" fmla="*/ 35 w 50"/>
                <a:gd name="T63" fmla="*/ 49 h 128"/>
                <a:gd name="T64" fmla="*/ 36 w 50"/>
                <a:gd name="T65" fmla="*/ 41 h 128"/>
                <a:gd name="T66" fmla="*/ 42 w 50"/>
                <a:gd name="T67" fmla="*/ 69 h 128"/>
                <a:gd name="T68" fmla="*/ 47 w 50"/>
                <a:gd name="T69" fmla="*/ 74 h 128"/>
                <a:gd name="T70" fmla="*/ 49 w 50"/>
                <a:gd name="T71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128">
                  <a:moveTo>
                    <a:pt x="25" y="19"/>
                  </a:moveTo>
                  <a:cubicBezTo>
                    <a:pt x="30" y="19"/>
                    <a:pt x="35" y="15"/>
                    <a:pt x="35" y="10"/>
                  </a:cubicBezTo>
                  <a:cubicBezTo>
                    <a:pt x="35" y="4"/>
                    <a:pt x="30" y="0"/>
                    <a:pt x="25" y="0"/>
                  </a:cubicBezTo>
                  <a:cubicBezTo>
                    <a:pt x="19" y="0"/>
                    <a:pt x="15" y="4"/>
                    <a:pt x="15" y="10"/>
                  </a:cubicBezTo>
                  <a:cubicBezTo>
                    <a:pt x="15" y="15"/>
                    <a:pt x="19" y="19"/>
                    <a:pt x="25" y="19"/>
                  </a:cubicBezTo>
                  <a:close/>
                  <a:moveTo>
                    <a:pt x="49" y="68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27"/>
                    <a:pt x="40" y="25"/>
                    <a:pt x="39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7" y="23"/>
                    <a:pt x="36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1" y="25"/>
                    <a:pt x="10" y="26"/>
                  </a:cubicBezTo>
                  <a:cubicBezTo>
                    <a:pt x="10" y="27"/>
                    <a:pt x="10" y="28"/>
                    <a:pt x="9" y="2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8" y="72"/>
                    <a:pt x="9" y="69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6" y="125"/>
                    <a:pt x="18" y="128"/>
                    <a:pt x="20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7" y="125"/>
                    <a:pt x="29" y="128"/>
                    <a:pt x="31" y="128"/>
                  </a:cubicBezTo>
                  <a:cubicBezTo>
                    <a:pt x="34" y="128"/>
                    <a:pt x="35" y="125"/>
                    <a:pt x="35" y="12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2"/>
                    <a:pt x="45" y="74"/>
                    <a:pt x="47" y="74"/>
                  </a:cubicBezTo>
                  <a:cubicBezTo>
                    <a:pt x="49" y="73"/>
                    <a:pt x="50" y="71"/>
                    <a:pt x="49" y="68"/>
                  </a:cubicBezTo>
                  <a:close/>
                </a:path>
              </a:pathLst>
            </a:custGeom>
            <a:solidFill>
              <a:srgbClr val="7EB68B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" name="Abgerundetes Rechteck 4">
              <a:extLst>
                <a:ext uri="{FF2B5EF4-FFF2-40B4-BE49-F238E27FC236}">
                  <a16:creationId xmlns:a16="http://schemas.microsoft.com/office/drawing/2014/main" id="{D38C3546-6202-4339-B8BF-C77C1C9F9C8D}"/>
                </a:ext>
              </a:extLst>
            </p:cNvPr>
            <p:cNvSpPr/>
            <p:nvPr/>
          </p:nvSpPr>
          <p:spPr>
            <a:xfrm>
              <a:off x="1633373" y="2071191"/>
              <a:ext cx="3564000" cy="3237796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Abgerundetes Rechteck 12">
              <a:extLst>
                <a:ext uri="{FF2B5EF4-FFF2-40B4-BE49-F238E27FC236}">
                  <a16:creationId xmlns:a16="http://schemas.microsoft.com/office/drawing/2014/main" id="{67CD1651-CB11-44F5-964B-2EC0E1057604}"/>
                </a:ext>
              </a:extLst>
            </p:cNvPr>
            <p:cNvSpPr/>
            <p:nvPr/>
          </p:nvSpPr>
          <p:spPr>
            <a:xfrm>
              <a:off x="1745958" y="2223590"/>
              <a:ext cx="3338830" cy="600809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Institutional Investors</a:t>
              </a: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DACFFAEC-E1A5-45D7-B1B3-B92013E8D496}"/>
                </a:ext>
              </a:extLst>
            </p:cNvPr>
            <p:cNvSpPr/>
            <p:nvPr/>
          </p:nvSpPr>
          <p:spPr>
            <a:xfrm>
              <a:off x="1633373" y="710094"/>
              <a:ext cx="8223547" cy="746234"/>
            </a:xfrm>
            <a:prstGeom prst="roundRect">
              <a:avLst/>
            </a:prstGeom>
            <a:solidFill>
              <a:srgbClr val="ADE6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800">
                  <a:solidFill>
                    <a:srgbClr val="063D2B"/>
                  </a:solidFill>
                  <a:latin typeface="Noto Sans Bamum" panose="020B0502040504020204" pitchFamily="34" charset="0"/>
                </a:rPr>
                <a:t>Access </a:t>
              </a:r>
              <a:r>
                <a:rPr lang="de-DE" sz="2800" err="1">
                  <a:solidFill>
                    <a:srgbClr val="063D2B"/>
                  </a:solidFill>
                  <a:latin typeface="Noto Sans Bamum" panose="020B0502040504020204" pitchFamily="34" charset="0"/>
                </a:rPr>
                <a:t>Institutional</a:t>
              </a:r>
              <a:r>
                <a:rPr lang="de-DE" sz="2800">
                  <a:solidFill>
                    <a:srgbClr val="063D2B"/>
                  </a:solidFill>
                  <a:latin typeface="Noto Sans Bamum" panose="020B0502040504020204" pitchFamily="34" charset="0"/>
                </a:rPr>
                <a:t> and Retail Investors</a:t>
              </a:r>
              <a:endParaRPr lang="en-US" sz="2800">
                <a:solidFill>
                  <a:srgbClr val="063D2B"/>
                </a:solidFill>
                <a:latin typeface="Noto Sans Bamum" panose="020B0502040504020204" pitchFamily="34" charset="0"/>
              </a:endParaRPr>
            </a:p>
          </p:txBody>
        </p:sp>
        <p:grpSp>
          <p:nvGrpSpPr>
            <p:cNvPr id="96" name="Group 259">
              <a:extLst>
                <a:ext uri="{FF2B5EF4-FFF2-40B4-BE49-F238E27FC236}">
                  <a16:creationId xmlns:a16="http://schemas.microsoft.com/office/drawing/2014/main" id="{125A1F3A-EE16-4AFC-9879-9C44333D9D02}"/>
                </a:ext>
              </a:extLst>
            </p:cNvPr>
            <p:cNvGrpSpPr/>
            <p:nvPr/>
          </p:nvGrpSpPr>
          <p:grpSpPr bwMode="gray">
            <a:xfrm>
              <a:off x="2962446" y="3453463"/>
              <a:ext cx="565269" cy="541326"/>
              <a:chOff x="7930282" y="4531050"/>
              <a:chExt cx="649098" cy="621603"/>
            </a:xfrm>
            <a:solidFill>
              <a:srgbClr val="7EB68B"/>
            </a:solidFill>
          </p:grpSpPr>
          <p:sp>
            <p:nvSpPr>
              <p:cNvPr id="98" name="Freeform 261">
                <a:extLst>
                  <a:ext uri="{FF2B5EF4-FFF2-40B4-BE49-F238E27FC236}">
                    <a16:creationId xmlns:a16="http://schemas.microsoft.com/office/drawing/2014/main" id="{9ACAF17B-140E-41CB-A768-6F427AE053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74824" y="4750630"/>
                <a:ext cx="404556" cy="402023"/>
              </a:xfrm>
              <a:custGeom>
                <a:avLst/>
                <a:gdLst>
                  <a:gd name="connsiteX0" fmla="*/ 492512 w 985025"/>
                  <a:gd name="connsiteY0" fmla="*/ 301234 h 978864"/>
                  <a:gd name="connsiteX1" fmla="*/ 303330 w 985025"/>
                  <a:gd name="connsiteY1" fmla="*/ 489432 h 978864"/>
                  <a:gd name="connsiteX2" fmla="*/ 492512 w 985025"/>
                  <a:gd name="connsiteY2" fmla="*/ 677630 h 978864"/>
                  <a:gd name="connsiteX3" fmla="*/ 681694 w 985025"/>
                  <a:gd name="connsiteY3" fmla="*/ 489432 h 978864"/>
                  <a:gd name="connsiteX4" fmla="*/ 492512 w 985025"/>
                  <a:gd name="connsiteY4" fmla="*/ 301234 h 978864"/>
                  <a:gd name="connsiteX5" fmla="*/ 537084 w 985025"/>
                  <a:gd name="connsiteY5" fmla="*/ 0 h 978864"/>
                  <a:gd name="connsiteX6" fmla="*/ 626226 w 985025"/>
                  <a:gd name="connsiteY6" fmla="*/ 15573 h 978864"/>
                  <a:gd name="connsiteX7" fmla="*/ 630684 w 985025"/>
                  <a:gd name="connsiteY7" fmla="*/ 22247 h 978864"/>
                  <a:gd name="connsiteX8" fmla="*/ 637369 w 985025"/>
                  <a:gd name="connsiteY8" fmla="*/ 126807 h 978864"/>
                  <a:gd name="connsiteX9" fmla="*/ 641826 w 985025"/>
                  <a:gd name="connsiteY9" fmla="*/ 133481 h 978864"/>
                  <a:gd name="connsiteX10" fmla="*/ 677483 w 985025"/>
                  <a:gd name="connsiteY10" fmla="*/ 153504 h 978864"/>
                  <a:gd name="connsiteX11" fmla="*/ 686398 w 985025"/>
                  <a:gd name="connsiteY11" fmla="*/ 149054 h 978864"/>
                  <a:gd name="connsiteX12" fmla="*/ 773312 w 985025"/>
                  <a:gd name="connsiteY12" fmla="*/ 88988 h 978864"/>
                  <a:gd name="connsiteX13" fmla="*/ 779997 w 985025"/>
                  <a:gd name="connsiteY13" fmla="*/ 88988 h 978864"/>
                  <a:gd name="connsiteX14" fmla="*/ 846854 w 985025"/>
                  <a:gd name="connsiteY14" fmla="*/ 146830 h 978864"/>
                  <a:gd name="connsiteX15" fmla="*/ 846854 w 985025"/>
                  <a:gd name="connsiteY15" fmla="*/ 153504 h 978864"/>
                  <a:gd name="connsiteX16" fmla="*/ 800054 w 985025"/>
                  <a:gd name="connsiteY16" fmla="*/ 249165 h 978864"/>
                  <a:gd name="connsiteX17" fmla="*/ 800054 w 985025"/>
                  <a:gd name="connsiteY17" fmla="*/ 255839 h 978864"/>
                  <a:gd name="connsiteX18" fmla="*/ 822340 w 985025"/>
                  <a:gd name="connsiteY18" fmla="*/ 289210 h 978864"/>
                  <a:gd name="connsiteX19" fmla="*/ 829026 w 985025"/>
                  <a:gd name="connsiteY19" fmla="*/ 291434 h 978864"/>
                  <a:gd name="connsiteX20" fmla="*/ 938225 w 985025"/>
                  <a:gd name="connsiteY20" fmla="*/ 280311 h 978864"/>
                  <a:gd name="connsiteX21" fmla="*/ 940454 w 985025"/>
                  <a:gd name="connsiteY21" fmla="*/ 286985 h 978864"/>
                  <a:gd name="connsiteX22" fmla="*/ 971654 w 985025"/>
                  <a:gd name="connsiteY22" fmla="*/ 369299 h 978864"/>
                  <a:gd name="connsiteX23" fmla="*/ 967197 w 985025"/>
                  <a:gd name="connsiteY23" fmla="*/ 375973 h 978864"/>
                  <a:gd name="connsiteX24" fmla="*/ 878054 w 985025"/>
                  <a:gd name="connsiteY24" fmla="*/ 433815 h 978864"/>
                  <a:gd name="connsiteX25" fmla="*/ 875825 w 985025"/>
                  <a:gd name="connsiteY25" fmla="*/ 438264 h 978864"/>
                  <a:gd name="connsiteX26" fmla="*/ 878054 w 985025"/>
                  <a:gd name="connsiteY26" fmla="*/ 480533 h 978864"/>
                  <a:gd name="connsiteX27" fmla="*/ 884740 w 985025"/>
                  <a:gd name="connsiteY27" fmla="*/ 487207 h 978864"/>
                  <a:gd name="connsiteX28" fmla="*/ 982797 w 985025"/>
                  <a:gd name="connsiteY28" fmla="*/ 531701 h 978864"/>
                  <a:gd name="connsiteX29" fmla="*/ 985025 w 985025"/>
                  <a:gd name="connsiteY29" fmla="*/ 536151 h 978864"/>
                  <a:gd name="connsiteX30" fmla="*/ 967197 w 985025"/>
                  <a:gd name="connsiteY30" fmla="*/ 622914 h 978864"/>
                  <a:gd name="connsiteX31" fmla="*/ 962739 w 985025"/>
                  <a:gd name="connsiteY31" fmla="*/ 627363 h 978864"/>
                  <a:gd name="connsiteX32" fmla="*/ 855768 w 985025"/>
                  <a:gd name="connsiteY32" fmla="*/ 634037 h 978864"/>
                  <a:gd name="connsiteX33" fmla="*/ 851311 w 985025"/>
                  <a:gd name="connsiteY33" fmla="*/ 636262 h 978864"/>
                  <a:gd name="connsiteX34" fmla="*/ 831254 w 985025"/>
                  <a:gd name="connsiteY34" fmla="*/ 676306 h 978864"/>
                  <a:gd name="connsiteX35" fmla="*/ 831254 w 985025"/>
                  <a:gd name="connsiteY35" fmla="*/ 680756 h 978864"/>
                  <a:gd name="connsiteX36" fmla="*/ 895883 w 985025"/>
                  <a:gd name="connsiteY36" fmla="*/ 769743 h 978864"/>
                  <a:gd name="connsiteX37" fmla="*/ 895883 w 985025"/>
                  <a:gd name="connsiteY37" fmla="*/ 776417 h 978864"/>
                  <a:gd name="connsiteX38" fmla="*/ 835711 w 985025"/>
                  <a:gd name="connsiteY38" fmla="*/ 843158 h 978864"/>
                  <a:gd name="connsiteX39" fmla="*/ 831254 w 985025"/>
                  <a:gd name="connsiteY39" fmla="*/ 843158 h 978864"/>
                  <a:gd name="connsiteX40" fmla="*/ 733197 w 985025"/>
                  <a:gd name="connsiteY40" fmla="*/ 794215 h 978864"/>
                  <a:gd name="connsiteX41" fmla="*/ 728740 w 985025"/>
                  <a:gd name="connsiteY41" fmla="*/ 794215 h 978864"/>
                  <a:gd name="connsiteX42" fmla="*/ 695312 w 985025"/>
                  <a:gd name="connsiteY42" fmla="*/ 816462 h 978864"/>
                  <a:gd name="connsiteX43" fmla="*/ 690855 w 985025"/>
                  <a:gd name="connsiteY43" fmla="*/ 825360 h 978864"/>
                  <a:gd name="connsiteX44" fmla="*/ 701998 w 985025"/>
                  <a:gd name="connsiteY44" fmla="*/ 932146 h 978864"/>
                  <a:gd name="connsiteX45" fmla="*/ 697540 w 985025"/>
                  <a:gd name="connsiteY45" fmla="*/ 936595 h 978864"/>
                  <a:gd name="connsiteX46" fmla="*/ 612855 w 985025"/>
                  <a:gd name="connsiteY46" fmla="*/ 965516 h 978864"/>
                  <a:gd name="connsiteX47" fmla="*/ 608398 w 985025"/>
                  <a:gd name="connsiteY47" fmla="*/ 965516 h 978864"/>
                  <a:gd name="connsiteX48" fmla="*/ 548227 w 985025"/>
                  <a:gd name="connsiteY48" fmla="*/ 876528 h 978864"/>
                  <a:gd name="connsiteX49" fmla="*/ 543770 w 985025"/>
                  <a:gd name="connsiteY49" fmla="*/ 872079 h 978864"/>
                  <a:gd name="connsiteX50" fmla="*/ 501427 w 985025"/>
                  <a:gd name="connsiteY50" fmla="*/ 876528 h 978864"/>
                  <a:gd name="connsiteX51" fmla="*/ 494741 w 985025"/>
                  <a:gd name="connsiteY51" fmla="*/ 878753 h 978864"/>
                  <a:gd name="connsiteX52" fmla="*/ 450170 w 985025"/>
                  <a:gd name="connsiteY52" fmla="*/ 976639 h 978864"/>
                  <a:gd name="connsiteX53" fmla="*/ 445713 w 985025"/>
                  <a:gd name="connsiteY53" fmla="*/ 978864 h 978864"/>
                  <a:gd name="connsiteX54" fmla="*/ 356570 w 985025"/>
                  <a:gd name="connsiteY54" fmla="*/ 961067 h 978864"/>
                  <a:gd name="connsiteX55" fmla="*/ 352113 w 985025"/>
                  <a:gd name="connsiteY55" fmla="*/ 958842 h 978864"/>
                  <a:gd name="connsiteX56" fmla="*/ 347656 w 985025"/>
                  <a:gd name="connsiteY56" fmla="*/ 849832 h 978864"/>
                  <a:gd name="connsiteX57" fmla="*/ 340970 w 985025"/>
                  <a:gd name="connsiteY57" fmla="*/ 845383 h 978864"/>
                  <a:gd name="connsiteX58" fmla="*/ 305313 w 985025"/>
                  <a:gd name="connsiteY58" fmla="*/ 827585 h 978864"/>
                  <a:gd name="connsiteX59" fmla="*/ 296399 w 985025"/>
                  <a:gd name="connsiteY59" fmla="*/ 827585 h 978864"/>
                  <a:gd name="connsiteX60" fmla="*/ 211713 w 985025"/>
                  <a:gd name="connsiteY60" fmla="*/ 889877 h 978864"/>
                  <a:gd name="connsiteX61" fmla="*/ 205028 w 985025"/>
                  <a:gd name="connsiteY61" fmla="*/ 889877 h 978864"/>
                  <a:gd name="connsiteX62" fmla="*/ 138171 w 985025"/>
                  <a:gd name="connsiteY62" fmla="*/ 832035 h 978864"/>
                  <a:gd name="connsiteX63" fmla="*/ 135942 w 985025"/>
                  <a:gd name="connsiteY63" fmla="*/ 825360 h 978864"/>
                  <a:gd name="connsiteX64" fmla="*/ 182742 w 985025"/>
                  <a:gd name="connsiteY64" fmla="*/ 727474 h 978864"/>
                  <a:gd name="connsiteX65" fmla="*/ 182742 w 985025"/>
                  <a:gd name="connsiteY65" fmla="*/ 723025 h 978864"/>
                  <a:gd name="connsiteX66" fmla="*/ 160457 w 985025"/>
                  <a:gd name="connsiteY66" fmla="*/ 689654 h 978864"/>
                  <a:gd name="connsiteX67" fmla="*/ 153771 w 985025"/>
                  <a:gd name="connsiteY67" fmla="*/ 687430 h 978864"/>
                  <a:gd name="connsiteX68" fmla="*/ 49028 w 985025"/>
                  <a:gd name="connsiteY68" fmla="*/ 698553 h 978864"/>
                  <a:gd name="connsiteX69" fmla="*/ 42343 w 985025"/>
                  <a:gd name="connsiteY69" fmla="*/ 694104 h 978864"/>
                  <a:gd name="connsiteX70" fmla="*/ 11143 w 985025"/>
                  <a:gd name="connsiteY70" fmla="*/ 611790 h 978864"/>
                  <a:gd name="connsiteX71" fmla="*/ 15600 w 985025"/>
                  <a:gd name="connsiteY71" fmla="*/ 605116 h 978864"/>
                  <a:gd name="connsiteX72" fmla="*/ 104742 w 985025"/>
                  <a:gd name="connsiteY72" fmla="*/ 545049 h 978864"/>
                  <a:gd name="connsiteX73" fmla="*/ 106971 w 985025"/>
                  <a:gd name="connsiteY73" fmla="*/ 538375 h 978864"/>
                  <a:gd name="connsiteX74" fmla="*/ 104742 w 985025"/>
                  <a:gd name="connsiteY74" fmla="*/ 498331 h 978864"/>
                  <a:gd name="connsiteX75" fmla="*/ 102514 w 985025"/>
                  <a:gd name="connsiteY75" fmla="*/ 491657 h 978864"/>
                  <a:gd name="connsiteX76" fmla="*/ 4457 w 985025"/>
                  <a:gd name="connsiteY76" fmla="*/ 447163 h 978864"/>
                  <a:gd name="connsiteX77" fmla="*/ 0 w 985025"/>
                  <a:gd name="connsiteY77" fmla="*/ 442714 h 978864"/>
                  <a:gd name="connsiteX78" fmla="*/ 15600 w 985025"/>
                  <a:gd name="connsiteY78" fmla="*/ 355951 h 978864"/>
                  <a:gd name="connsiteX79" fmla="*/ 20057 w 985025"/>
                  <a:gd name="connsiteY79" fmla="*/ 353726 h 978864"/>
                  <a:gd name="connsiteX80" fmla="*/ 129257 w 985025"/>
                  <a:gd name="connsiteY80" fmla="*/ 344827 h 978864"/>
                  <a:gd name="connsiteX81" fmla="*/ 135942 w 985025"/>
                  <a:gd name="connsiteY81" fmla="*/ 342602 h 978864"/>
                  <a:gd name="connsiteX82" fmla="*/ 151542 w 985025"/>
                  <a:gd name="connsiteY82" fmla="*/ 304783 h 978864"/>
                  <a:gd name="connsiteX83" fmla="*/ 151542 w 985025"/>
                  <a:gd name="connsiteY83" fmla="*/ 298109 h 978864"/>
                  <a:gd name="connsiteX84" fmla="*/ 91371 w 985025"/>
                  <a:gd name="connsiteY84" fmla="*/ 211346 h 978864"/>
                  <a:gd name="connsiteX85" fmla="*/ 91371 w 985025"/>
                  <a:gd name="connsiteY85" fmla="*/ 202447 h 978864"/>
                  <a:gd name="connsiteX86" fmla="*/ 147085 w 985025"/>
                  <a:gd name="connsiteY86" fmla="*/ 135706 h 978864"/>
                  <a:gd name="connsiteX87" fmla="*/ 153771 w 985025"/>
                  <a:gd name="connsiteY87" fmla="*/ 135706 h 978864"/>
                  <a:gd name="connsiteX88" fmla="*/ 249599 w 985025"/>
                  <a:gd name="connsiteY88" fmla="*/ 182425 h 978864"/>
                  <a:gd name="connsiteX89" fmla="*/ 256285 w 985025"/>
                  <a:gd name="connsiteY89" fmla="*/ 182425 h 978864"/>
                  <a:gd name="connsiteX90" fmla="*/ 289713 w 985025"/>
                  <a:gd name="connsiteY90" fmla="*/ 160178 h 978864"/>
                  <a:gd name="connsiteX91" fmla="*/ 291942 w 985025"/>
                  <a:gd name="connsiteY91" fmla="*/ 155728 h 978864"/>
                  <a:gd name="connsiteX92" fmla="*/ 283027 w 985025"/>
                  <a:gd name="connsiteY92" fmla="*/ 46718 h 978864"/>
                  <a:gd name="connsiteX93" fmla="*/ 285256 w 985025"/>
                  <a:gd name="connsiteY93" fmla="*/ 44494 h 978864"/>
                  <a:gd name="connsiteX94" fmla="*/ 369942 w 985025"/>
                  <a:gd name="connsiteY94" fmla="*/ 13348 h 978864"/>
                  <a:gd name="connsiteX95" fmla="*/ 376627 w 985025"/>
                  <a:gd name="connsiteY95" fmla="*/ 15573 h 978864"/>
                  <a:gd name="connsiteX96" fmla="*/ 434570 w 985025"/>
                  <a:gd name="connsiteY96" fmla="*/ 104560 h 978864"/>
                  <a:gd name="connsiteX97" fmla="*/ 439027 w 985025"/>
                  <a:gd name="connsiteY97" fmla="*/ 109010 h 978864"/>
                  <a:gd name="connsiteX98" fmla="*/ 481370 w 985025"/>
                  <a:gd name="connsiteY98" fmla="*/ 104560 h 978864"/>
                  <a:gd name="connsiteX99" fmla="*/ 488055 w 985025"/>
                  <a:gd name="connsiteY99" fmla="*/ 100111 h 978864"/>
                  <a:gd name="connsiteX100" fmla="*/ 532627 w 985025"/>
                  <a:gd name="connsiteY100" fmla="*/ 2225 h 97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985025" h="978864">
                    <a:moveTo>
                      <a:pt x="492512" y="301234"/>
                    </a:moveTo>
                    <a:cubicBezTo>
                      <a:pt x="388030" y="301234"/>
                      <a:pt x="303330" y="385493"/>
                      <a:pt x="303330" y="489432"/>
                    </a:cubicBezTo>
                    <a:cubicBezTo>
                      <a:pt x="303330" y="593371"/>
                      <a:pt x="388030" y="677630"/>
                      <a:pt x="492512" y="677630"/>
                    </a:cubicBezTo>
                    <a:cubicBezTo>
                      <a:pt x="596994" y="677630"/>
                      <a:pt x="681694" y="593371"/>
                      <a:pt x="681694" y="489432"/>
                    </a:cubicBezTo>
                    <a:cubicBezTo>
                      <a:pt x="681694" y="385493"/>
                      <a:pt x="596994" y="301234"/>
                      <a:pt x="492512" y="301234"/>
                    </a:cubicBezTo>
                    <a:close/>
                    <a:moveTo>
                      <a:pt x="537084" y="0"/>
                    </a:moveTo>
                    <a:lnTo>
                      <a:pt x="626226" y="15573"/>
                    </a:lnTo>
                    <a:lnTo>
                      <a:pt x="630684" y="22247"/>
                    </a:lnTo>
                    <a:lnTo>
                      <a:pt x="637369" y="126807"/>
                    </a:lnTo>
                    <a:lnTo>
                      <a:pt x="641826" y="133481"/>
                    </a:lnTo>
                    <a:lnTo>
                      <a:pt x="677483" y="153504"/>
                    </a:lnTo>
                    <a:lnTo>
                      <a:pt x="686398" y="149054"/>
                    </a:lnTo>
                    <a:lnTo>
                      <a:pt x="773312" y="88988"/>
                    </a:lnTo>
                    <a:lnTo>
                      <a:pt x="779997" y="88988"/>
                    </a:lnTo>
                    <a:lnTo>
                      <a:pt x="846854" y="146830"/>
                    </a:lnTo>
                    <a:lnTo>
                      <a:pt x="846854" y="153504"/>
                    </a:lnTo>
                    <a:lnTo>
                      <a:pt x="800054" y="249165"/>
                    </a:lnTo>
                    <a:lnTo>
                      <a:pt x="800054" y="255839"/>
                    </a:lnTo>
                    <a:lnTo>
                      <a:pt x="822340" y="289210"/>
                    </a:lnTo>
                    <a:lnTo>
                      <a:pt x="829026" y="291434"/>
                    </a:lnTo>
                    <a:lnTo>
                      <a:pt x="938225" y="280311"/>
                    </a:lnTo>
                    <a:lnTo>
                      <a:pt x="940454" y="286985"/>
                    </a:lnTo>
                    <a:lnTo>
                      <a:pt x="971654" y="369299"/>
                    </a:lnTo>
                    <a:lnTo>
                      <a:pt x="967197" y="375973"/>
                    </a:lnTo>
                    <a:lnTo>
                      <a:pt x="878054" y="433815"/>
                    </a:lnTo>
                    <a:lnTo>
                      <a:pt x="875825" y="438264"/>
                    </a:lnTo>
                    <a:lnTo>
                      <a:pt x="878054" y="480533"/>
                    </a:lnTo>
                    <a:lnTo>
                      <a:pt x="884740" y="487207"/>
                    </a:lnTo>
                    <a:lnTo>
                      <a:pt x="982797" y="531701"/>
                    </a:lnTo>
                    <a:lnTo>
                      <a:pt x="985025" y="536151"/>
                    </a:lnTo>
                    <a:lnTo>
                      <a:pt x="967197" y="622914"/>
                    </a:lnTo>
                    <a:lnTo>
                      <a:pt x="962739" y="627363"/>
                    </a:lnTo>
                    <a:lnTo>
                      <a:pt x="855768" y="634037"/>
                    </a:lnTo>
                    <a:lnTo>
                      <a:pt x="851311" y="636262"/>
                    </a:lnTo>
                    <a:lnTo>
                      <a:pt x="831254" y="676306"/>
                    </a:lnTo>
                    <a:lnTo>
                      <a:pt x="831254" y="680756"/>
                    </a:lnTo>
                    <a:lnTo>
                      <a:pt x="895883" y="769743"/>
                    </a:lnTo>
                    <a:lnTo>
                      <a:pt x="895883" y="776417"/>
                    </a:lnTo>
                    <a:lnTo>
                      <a:pt x="835711" y="843158"/>
                    </a:lnTo>
                    <a:lnTo>
                      <a:pt x="831254" y="843158"/>
                    </a:lnTo>
                    <a:lnTo>
                      <a:pt x="733197" y="794215"/>
                    </a:lnTo>
                    <a:lnTo>
                      <a:pt x="728740" y="794215"/>
                    </a:lnTo>
                    <a:lnTo>
                      <a:pt x="695312" y="816462"/>
                    </a:lnTo>
                    <a:lnTo>
                      <a:pt x="690855" y="825360"/>
                    </a:lnTo>
                    <a:lnTo>
                      <a:pt x="701998" y="932146"/>
                    </a:lnTo>
                    <a:lnTo>
                      <a:pt x="697540" y="936595"/>
                    </a:lnTo>
                    <a:lnTo>
                      <a:pt x="612855" y="965516"/>
                    </a:lnTo>
                    <a:lnTo>
                      <a:pt x="608398" y="965516"/>
                    </a:lnTo>
                    <a:lnTo>
                      <a:pt x="548227" y="876528"/>
                    </a:lnTo>
                    <a:lnTo>
                      <a:pt x="543770" y="872079"/>
                    </a:lnTo>
                    <a:lnTo>
                      <a:pt x="501427" y="876528"/>
                    </a:lnTo>
                    <a:lnTo>
                      <a:pt x="494741" y="878753"/>
                    </a:lnTo>
                    <a:lnTo>
                      <a:pt x="450170" y="976639"/>
                    </a:lnTo>
                    <a:lnTo>
                      <a:pt x="445713" y="978864"/>
                    </a:lnTo>
                    <a:lnTo>
                      <a:pt x="356570" y="961067"/>
                    </a:lnTo>
                    <a:lnTo>
                      <a:pt x="352113" y="958842"/>
                    </a:lnTo>
                    <a:lnTo>
                      <a:pt x="347656" y="849832"/>
                    </a:lnTo>
                    <a:lnTo>
                      <a:pt x="340970" y="845383"/>
                    </a:lnTo>
                    <a:lnTo>
                      <a:pt x="305313" y="827585"/>
                    </a:lnTo>
                    <a:lnTo>
                      <a:pt x="296399" y="827585"/>
                    </a:lnTo>
                    <a:lnTo>
                      <a:pt x="211713" y="889877"/>
                    </a:lnTo>
                    <a:lnTo>
                      <a:pt x="205028" y="889877"/>
                    </a:lnTo>
                    <a:lnTo>
                      <a:pt x="138171" y="832035"/>
                    </a:lnTo>
                    <a:lnTo>
                      <a:pt x="135942" y="825360"/>
                    </a:lnTo>
                    <a:lnTo>
                      <a:pt x="182742" y="727474"/>
                    </a:lnTo>
                    <a:lnTo>
                      <a:pt x="182742" y="723025"/>
                    </a:lnTo>
                    <a:lnTo>
                      <a:pt x="160457" y="689654"/>
                    </a:lnTo>
                    <a:lnTo>
                      <a:pt x="153771" y="687430"/>
                    </a:lnTo>
                    <a:lnTo>
                      <a:pt x="49028" y="698553"/>
                    </a:lnTo>
                    <a:lnTo>
                      <a:pt x="42343" y="694104"/>
                    </a:lnTo>
                    <a:lnTo>
                      <a:pt x="11143" y="611790"/>
                    </a:lnTo>
                    <a:lnTo>
                      <a:pt x="15600" y="605116"/>
                    </a:lnTo>
                    <a:lnTo>
                      <a:pt x="104742" y="545049"/>
                    </a:lnTo>
                    <a:lnTo>
                      <a:pt x="106971" y="538375"/>
                    </a:lnTo>
                    <a:lnTo>
                      <a:pt x="104742" y="498331"/>
                    </a:lnTo>
                    <a:lnTo>
                      <a:pt x="102514" y="491657"/>
                    </a:lnTo>
                    <a:lnTo>
                      <a:pt x="4457" y="447163"/>
                    </a:lnTo>
                    <a:lnTo>
                      <a:pt x="0" y="442714"/>
                    </a:lnTo>
                    <a:lnTo>
                      <a:pt x="15600" y="355951"/>
                    </a:lnTo>
                    <a:lnTo>
                      <a:pt x="20057" y="353726"/>
                    </a:lnTo>
                    <a:lnTo>
                      <a:pt x="129257" y="344827"/>
                    </a:lnTo>
                    <a:lnTo>
                      <a:pt x="135942" y="342602"/>
                    </a:lnTo>
                    <a:lnTo>
                      <a:pt x="151542" y="304783"/>
                    </a:lnTo>
                    <a:lnTo>
                      <a:pt x="151542" y="298109"/>
                    </a:lnTo>
                    <a:lnTo>
                      <a:pt x="91371" y="211346"/>
                    </a:lnTo>
                    <a:lnTo>
                      <a:pt x="91371" y="202447"/>
                    </a:lnTo>
                    <a:lnTo>
                      <a:pt x="147085" y="135706"/>
                    </a:lnTo>
                    <a:lnTo>
                      <a:pt x="153771" y="135706"/>
                    </a:lnTo>
                    <a:lnTo>
                      <a:pt x="249599" y="182425"/>
                    </a:lnTo>
                    <a:lnTo>
                      <a:pt x="256285" y="182425"/>
                    </a:lnTo>
                    <a:lnTo>
                      <a:pt x="289713" y="160178"/>
                    </a:lnTo>
                    <a:lnTo>
                      <a:pt x="291942" y="155728"/>
                    </a:lnTo>
                    <a:lnTo>
                      <a:pt x="283027" y="46718"/>
                    </a:lnTo>
                    <a:lnTo>
                      <a:pt x="285256" y="44494"/>
                    </a:lnTo>
                    <a:lnTo>
                      <a:pt x="369942" y="13348"/>
                    </a:lnTo>
                    <a:lnTo>
                      <a:pt x="376627" y="15573"/>
                    </a:lnTo>
                    <a:lnTo>
                      <a:pt x="434570" y="104560"/>
                    </a:lnTo>
                    <a:lnTo>
                      <a:pt x="439027" y="109010"/>
                    </a:lnTo>
                    <a:lnTo>
                      <a:pt x="481370" y="104560"/>
                    </a:lnTo>
                    <a:lnTo>
                      <a:pt x="488055" y="100111"/>
                    </a:lnTo>
                    <a:lnTo>
                      <a:pt x="532627" y="2225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CH" sz="1350" ker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9" name="Freeform 262">
                <a:extLst>
                  <a:ext uri="{FF2B5EF4-FFF2-40B4-BE49-F238E27FC236}">
                    <a16:creationId xmlns:a16="http://schemas.microsoft.com/office/drawing/2014/main" id="{966F95B3-2CCE-4276-82E0-78D2EB2357F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30282" y="4824928"/>
                <a:ext cx="225688" cy="224277"/>
              </a:xfrm>
              <a:custGeom>
                <a:avLst/>
                <a:gdLst>
                  <a:gd name="connsiteX0" fmla="*/ 492512 w 985025"/>
                  <a:gd name="connsiteY0" fmla="*/ 301234 h 978864"/>
                  <a:gd name="connsiteX1" fmla="*/ 303330 w 985025"/>
                  <a:gd name="connsiteY1" fmla="*/ 489432 h 978864"/>
                  <a:gd name="connsiteX2" fmla="*/ 492512 w 985025"/>
                  <a:gd name="connsiteY2" fmla="*/ 677630 h 978864"/>
                  <a:gd name="connsiteX3" fmla="*/ 681694 w 985025"/>
                  <a:gd name="connsiteY3" fmla="*/ 489432 h 978864"/>
                  <a:gd name="connsiteX4" fmla="*/ 492512 w 985025"/>
                  <a:gd name="connsiteY4" fmla="*/ 301234 h 978864"/>
                  <a:gd name="connsiteX5" fmla="*/ 537084 w 985025"/>
                  <a:gd name="connsiteY5" fmla="*/ 0 h 978864"/>
                  <a:gd name="connsiteX6" fmla="*/ 626226 w 985025"/>
                  <a:gd name="connsiteY6" fmla="*/ 15573 h 978864"/>
                  <a:gd name="connsiteX7" fmla="*/ 630684 w 985025"/>
                  <a:gd name="connsiteY7" fmla="*/ 22247 h 978864"/>
                  <a:gd name="connsiteX8" fmla="*/ 637369 w 985025"/>
                  <a:gd name="connsiteY8" fmla="*/ 126807 h 978864"/>
                  <a:gd name="connsiteX9" fmla="*/ 641826 w 985025"/>
                  <a:gd name="connsiteY9" fmla="*/ 133481 h 978864"/>
                  <a:gd name="connsiteX10" fmla="*/ 677483 w 985025"/>
                  <a:gd name="connsiteY10" fmla="*/ 153504 h 978864"/>
                  <a:gd name="connsiteX11" fmla="*/ 686398 w 985025"/>
                  <a:gd name="connsiteY11" fmla="*/ 149054 h 978864"/>
                  <a:gd name="connsiteX12" fmla="*/ 773312 w 985025"/>
                  <a:gd name="connsiteY12" fmla="*/ 88988 h 978864"/>
                  <a:gd name="connsiteX13" fmla="*/ 779997 w 985025"/>
                  <a:gd name="connsiteY13" fmla="*/ 88988 h 978864"/>
                  <a:gd name="connsiteX14" fmla="*/ 846854 w 985025"/>
                  <a:gd name="connsiteY14" fmla="*/ 146830 h 978864"/>
                  <a:gd name="connsiteX15" fmla="*/ 846854 w 985025"/>
                  <a:gd name="connsiteY15" fmla="*/ 153504 h 978864"/>
                  <a:gd name="connsiteX16" fmla="*/ 800054 w 985025"/>
                  <a:gd name="connsiteY16" fmla="*/ 249165 h 978864"/>
                  <a:gd name="connsiteX17" fmla="*/ 800054 w 985025"/>
                  <a:gd name="connsiteY17" fmla="*/ 255839 h 978864"/>
                  <a:gd name="connsiteX18" fmla="*/ 822340 w 985025"/>
                  <a:gd name="connsiteY18" fmla="*/ 289210 h 978864"/>
                  <a:gd name="connsiteX19" fmla="*/ 829026 w 985025"/>
                  <a:gd name="connsiteY19" fmla="*/ 291434 h 978864"/>
                  <a:gd name="connsiteX20" fmla="*/ 938225 w 985025"/>
                  <a:gd name="connsiteY20" fmla="*/ 280311 h 978864"/>
                  <a:gd name="connsiteX21" fmla="*/ 940454 w 985025"/>
                  <a:gd name="connsiteY21" fmla="*/ 286985 h 978864"/>
                  <a:gd name="connsiteX22" fmla="*/ 971654 w 985025"/>
                  <a:gd name="connsiteY22" fmla="*/ 369299 h 978864"/>
                  <a:gd name="connsiteX23" fmla="*/ 967197 w 985025"/>
                  <a:gd name="connsiteY23" fmla="*/ 375973 h 978864"/>
                  <a:gd name="connsiteX24" fmla="*/ 878054 w 985025"/>
                  <a:gd name="connsiteY24" fmla="*/ 433815 h 978864"/>
                  <a:gd name="connsiteX25" fmla="*/ 875825 w 985025"/>
                  <a:gd name="connsiteY25" fmla="*/ 438264 h 978864"/>
                  <a:gd name="connsiteX26" fmla="*/ 878054 w 985025"/>
                  <a:gd name="connsiteY26" fmla="*/ 480533 h 978864"/>
                  <a:gd name="connsiteX27" fmla="*/ 884740 w 985025"/>
                  <a:gd name="connsiteY27" fmla="*/ 487207 h 978864"/>
                  <a:gd name="connsiteX28" fmla="*/ 982797 w 985025"/>
                  <a:gd name="connsiteY28" fmla="*/ 531701 h 978864"/>
                  <a:gd name="connsiteX29" fmla="*/ 985025 w 985025"/>
                  <a:gd name="connsiteY29" fmla="*/ 536151 h 978864"/>
                  <a:gd name="connsiteX30" fmla="*/ 967197 w 985025"/>
                  <a:gd name="connsiteY30" fmla="*/ 622914 h 978864"/>
                  <a:gd name="connsiteX31" fmla="*/ 962739 w 985025"/>
                  <a:gd name="connsiteY31" fmla="*/ 627363 h 978864"/>
                  <a:gd name="connsiteX32" fmla="*/ 855768 w 985025"/>
                  <a:gd name="connsiteY32" fmla="*/ 634037 h 978864"/>
                  <a:gd name="connsiteX33" fmla="*/ 851311 w 985025"/>
                  <a:gd name="connsiteY33" fmla="*/ 636262 h 978864"/>
                  <a:gd name="connsiteX34" fmla="*/ 831254 w 985025"/>
                  <a:gd name="connsiteY34" fmla="*/ 676306 h 978864"/>
                  <a:gd name="connsiteX35" fmla="*/ 831254 w 985025"/>
                  <a:gd name="connsiteY35" fmla="*/ 680756 h 978864"/>
                  <a:gd name="connsiteX36" fmla="*/ 895883 w 985025"/>
                  <a:gd name="connsiteY36" fmla="*/ 769743 h 978864"/>
                  <a:gd name="connsiteX37" fmla="*/ 895883 w 985025"/>
                  <a:gd name="connsiteY37" fmla="*/ 776417 h 978864"/>
                  <a:gd name="connsiteX38" fmla="*/ 835711 w 985025"/>
                  <a:gd name="connsiteY38" fmla="*/ 843158 h 978864"/>
                  <a:gd name="connsiteX39" fmla="*/ 831254 w 985025"/>
                  <a:gd name="connsiteY39" fmla="*/ 843158 h 978864"/>
                  <a:gd name="connsiteX40" fmla="*/ 733197 w 985025"/>
                  <a:gd name="connsiteY40" fmla="*/ 794215 h 978864"/>
                  <a:gd name="connsiteX41" fmla="*/ 728740 w 985025"/>
                  <a:gd name="connsiteY41" fmla="*/ 794215 h 978864"/>
                  <a:gd name="connsiteX42" fmla="*/ 695312 w 985025"/>
                  <a:gd name="connsiteY42" fmla="*/ 816462 h 978864"/>
                  <a:gd name="connsiteX43" fmla="*/ 690855 w 985025"/>
                  <a:gd name="connsiteY43" fmla="*/ 825360 h 978864"/>
                  <a:gd name="connsiteX44" fmla="*/ 701998 w 985025"/>
                  <a:gd name="connsiteY44" fmla="*/ 932146 h 978864"/>
                  <a:gd name="connsiteX45" fmla="*/ 697540 w 985025"/>
                  <a:gd name="connsiteY45" fmla="*/ 936595 h 978864"/>
                  <a:gd name="connsiteX46" fmla="*/ 612855 w 985025"/>
                  <a:gd name="connsiteY46" fmla="*/ 965516 h 978864"/>
                  <a:gd name="connsiteX47" fmla="*/ 608398 w 985025"/>
                  <a:gd name="connsiteY47" fmla="*/ 965516 h 978864"/>
                  <a:gd name="connsiteX48" fmla="*/ 548227 w 985025"/>
                  <a:gd name="connsiteY48" fmla="*/ 876528 h 978864"/>
                  <a:gd name="connsiteX49" fmla="*/ 543770 w 985025"/>
                  <a:gd name="connsiteY49" fmla="*/ 872079 h 978864"/>
                  <a:gd name="connsiteX50" fmla="*/ 501427 w 985025"/>
                  <a:gd name="connsiteY50" fmla="*/ 876528 h 978864"/>
                  <a:gd name="connsiteX51" fmla="*/ 494741 w 985025"/>
                  <a:gd name="connsiteY51" fmla="*/ 878753 h 978864"/>
                  <a:gd name="connsiteX52" fmla="*/ 450170 w 985025"/>
                  <a:gd name="connsiteY52" fmla="*/ 976639 h 978864"/>
                  <a:gd name="connsiteX53" fmla="*/ 445713 w 985025"/>
                  <a:gd name="connsiteY53" fmla="*/ 978864 h 978864"/>
                  <a:gd name="connsiteX54" fmla="*/ 356570 w 985025"/>
                  <a:gd name="connsiteY54" fmla="*/ 961067 h 978864"/>
                  <a:gd name="connsiteX55" fmla="*/ 352113 w 985025"/>
                  <a:gd name="connsiteY55" fmla="*/ 958842 h 978864"/>
                  <a:gd name="connsiteX56" fmla="*/ 347656 w 985025"/>
                  <a:gd name="connsiteY56" fmla="*/ 849832 h 978864"/>
                  <a:gd name="connsiteX57" fmla="*/ 340970 w 985025"/>
                  <a:gd name="connsiteY57" fmla="*/ 845383 h 978864"/>
                  <a:gd name="connsiteX58" fmla="*/ 305313 w 985025"/>
                  <a:gd name="connsiteY58" fmla="*/ 827585 h 978864"/>
                  <a:gd name="connsiteX59" fmla="*/ 296399 w 985025"/>
                  <a:gd name="connsiteY59" fmla="*/ 827585 h 978864"/>
                  <a:gd name="connsiteX60" fmla="*/ 211713 w 985025"/>
                  <a:gd name="connsiteY60" fmla="*/ 889877 h 978864"/>
                  <a:gd name="connsiteX61" fmla="*/ 205028 w 985025"/>
                  <a:gd name="connsiteY61" fmla="*/ 889877 h 978864"/>
                  <a:gd name="connsiteX62" fmla="*/ 138171 w 985025"/>
                  <a:gd name="connsiteY62" fmla="*/ 832035 h 978864"/>
                  <a:gd name="connsiteX63" fmla="*/ 135942 w 985025"/>
                  <a:gd name="connsiteY63" fmla="*/ 825360 h 978864"/>
                  <a:gd name="connsiteX64" fmla="*/ 182742 w 985025"/>
                  <a:gd name="connsiteY64" fmla="*/ 727474 h 978864"/>
                  <a:gd name="connsiteX65" fmla="*/ 182742 w 985025"/>
                  <a:gd name="connsiteY65" fmla="*/ 723025 h 978864"/>
                  <a:gd name="connsiteX66" fmla="*/ 160457 w 985025"/>
                  <a:gd name="connsiteY66" fmla="*/ 689654 h 978864"/>
                  <a:gd name="connsiteX67" fmla="*/ 153771 w 985025"/>
                  <a:gd name="connsiteY67" fmla="*/ 687430 h 978864"/>
                  <a:gd name="connsiteX68" fmla="*/ 49028 w 985025"/>
                  <a:gd name="connsiteY68" fmla="*/ 698553 h 978864"/>
                  <a:gd name="connsiteX69" fmla="*/ 42343 w 985025"/>
                  <a:gd name="connsiteY69" fmla="*/ 694104 h 978864"/>
                  <a:gd name="connsiteX70" fmla="*/ 11143 w 985025"/>
                  <a:gd name="connsiteY70" fmla="*/ 611790 h 978864"/>
                  <a:gd name="connsiteX71" fmla="*/ 15600 w 985025"/>
                  <a:gd name="connsiteY71" fmla="*/ 605116 h 978864"/>
                  <a:gd name="connsiteX72" fmla="*/ 104742 w 985025"/>
                  <a:gd name="connsiteY72" fmla="*/ 545049 h 978864"/>
                  <a:gd name="connsiteX73" fmla="*/ 106971 w 985025"/>
                  <a:gd name="connsiteY73" fmla="*/ 538375 h 978864"/>
                  <a:gd name="connsiteX74" fmla="*/ 104742 w 985025"/>
                  <a:gd name="connsiteY74" fmla="*/ 498331 h 978864"/>
                  <a:gd name="connsiteX75" fmla="*/ 102514 w 985025"/>
                  <a:gd name="connsiteY75" fmla="*/ 491657 h 978864"/>
                  <a:gd name="connsiteX76" fmla="*/ 4457 w 985025"/>
                  <a:gd name="connsiteY76" fmla="*/ 447163 h 978864"/>
                  <a:gd name="connsiteX77" fmla="*/ 0 w 985025"/>
                  <a:gd name="connsiteY77" fmla="*/ 442714 h 978864"/>
                  <a:gd name="connsiteX78" fmla="*/ 15600 w 985025"/>
                  <a:gd name="connsiteY78" fmla="*/ 355951 h 978864"/>
                  <a:gd name="connsiteX79" fmla="*/ 20057 w 985025"/>
                  <a:gd name="connsiteY79" fmla="*/ 353726 h 978864"/>
                  <a:gd name="connsiteX80" fmla="*/ 129257 w 985025"/>
                  <a:gd name="connsiteY80" fmla="*/ 344827 h 978864"/>
                  <a:gd name="connsiteX81" fmla="*/ 135942 w 985025"/>
                  <a:gd name="connsiteY81" fmla="*/ 342602 h 978864"/>
                  <a:gd name="connsiteX82" fmla="*/ 151542 w 985025"/>
                  <a:gd name="connsiteY82" fmla="*/ 304783 h 978864"/>
                  <a:gd name="connsiteX83" fmla="*/ 151542 w 985025"/>
                  <a:gd name="connsiteY83" fmla="*/ 298109 h 978864"/>
                  <a:gd name="connsiteX84" fmla="*/ 91371 w 985025"/>
                  <a:gd name="connsiteY84" fmla="*/ 211346 h 978864"/>
                  <a:gd name="connsiteX85" fmla="*/ 91371 w 985025"/>
                  <a:gd name="connsiteY85" fmla="*/ 202447 h 978864"/>
                  <a:gd name="connsiteX86" fmla="*/ 147085 w 985025"/>
                  <a:gd name="connsiteY86" fmla="*/ 135706 h 978864"/>
                  <a:gd name="connsiteX87" fmla="*/ 153771 w 985025"/>
                  <a:gd name="connsiteY87" fmla="*/ 135706 h 978864"/>
                  <a:gd name="connsiteX88" fmla="*/ 249599 w 985025"/>
                  <a:gd name="connsiteY88" fmla="*/ 182425 h 978864"/>
                  <a:gd name="connsiteX89" fmla="*/ 256285 w 985025"/>
                  <a:gd name="connsiteY89" fmla="*/ 182425 h 978864"/>
                  <a:gd name="connsiteX90" fmla="*/ 289713 w 985025"/>
                  <a:gd name="connsiteY90" fmla="*/ 160178 h 978864"/>
                  <a:gd name="connsiteX91" fmla="*/ 291942 w 985025"/>
                  <a:gd name="connsiteY91" fmla="*/ 155728 h 978864"/>
                  <a:gd name="connsiteX92" fmla="*/ 283027 w 985025"/>
                  <a:gd name="connsiteY92" fmla="*/ 46718 h 978864"/>
                  <a:gd name="connsiteX93" fmla="*/ 285256 w 985025"/>
                  <a:gd name="connsiteY93" fmla="*/ 44494 h 978864"/>
                  <a:gd name="connsiteX94" fmla="*/ 369942 w 985025"/>
                  <a:gd name="connsiteY94" fmla="*/ 13348 h 978864"/>
                  <a:gd name="connsiteX95" fmla="*/ 376627 w 985025"/>
                  <a:gd name="connsiteY95" fmla="*/ 15573 h 978864"/>
                  <a:gd name="connsiteX96" fmla="*/ 434570 w 985025"/>
                  <a:gd name="connsiteY96" fmla="*/ 104560 h 978864"/>
                  <a:gd name="connsiteX97" fmla="*/ 439027 w 985025"/>
                  <a:gd name="connsiteY97" fmla="*/ 109010 h 978864"/>
                  <a:gd name="connsiteX98" fmla="*/ 481370 w 985025"/>
                  <a:gd name="connsiteY98" fmla="*/ 104560 h 978864"/>
                  <a:gd name="connsiteX99" fmla="*/ 488055 w 985025"/>
                  <a:gd name="connsiteY99" fmla="*/ 100111 h 978864"/>
                  <a:gd name="connsiteX100" fmla="*/ 532627 w 985025"/>
                  <a:gd name="connsiteY100" fmla="*/ 2225 h 97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985025" h="978864">
                    <a:moveTo>
                      <a:pt x="492512" y="301234"/>
                    </a:moveTo>
                    <a:cubicBezTo>
                      <a:pt x="388030" y="301234"/>
                      <a:pt x="303330" y="385493"/>
                      <a:pt x="303330" y="489432"/>
                    </a:cubicBezTo>
                    <a:cubicBezTo>
                      <a:pt x="303330" y="593371"/>
                      <a:pt x="388030" y="677630"/>
                      <a:pt x="492512" y="677630"/>
                    </a:cubicBezTo>
                    <a:cubicBezTo>
                      <a:pt x="596994" y="677630"/>
                      <a:pt x="681694" y="593371"/>
                      <a:pt x="681694" y="489432"/>
                    </a:cubicBezTo>
                    <a:cubicBezTo>
                      <a:pt x="681694" y="385493"/>
                      <a:pt x="596994" y="301234"/>
                      <a:pt x="492512" y="301234"/>
                    </a:cubicBezTo>
                    <a:close/>
                    <a:moveTo>
                      <a:pt x="537084" y="0"/>
                    </a:moveTo>
                    <a:lnTo>
                      <a:pt x="626226" y="15573"/>
                    </a:lnTo>
                    <a:lnTo>
                      <a:pt x="630684" y="22247"/>
                    </a:lnTo>
                    <a:lnTo>
                      <a:pt x="637369" y="126807"/>
                    </a:lnTo>
                    <a:lnTo>
                      <a:pt x="641826" y="133481"/>
                    </a:lnTo>
                    <a:lnTo>
                      <a:pt x="677483" y="153504"/>
                    </a:lnTo>
                    <a:lnTo>
                      <a:pt x="686398" y="149054"/>
                    </a:lnTo>
                    <a:lnTo>
                      <a:pt x="773312" y="88988"/>
                    </a:lnTo>
                    <a:lnTo>
                      <a:pt x="779997" y="88988"/>
                    </a:lnTo>
                    <a:lnTo>
                      <a:pt x="846854" y="146830"/>
                    </a:lnTo>
                    <a:lnTo>
                      <a:pt x="846854" y="153504"/>
                    </a:lnTo>
                    <a:lnTo>
                      <a:pt x="800054" y="249165"/>
                    </a:lnTo>
                    <a:lnTo>
                      <a:pt x="800054" y="255839"/>
                    </a:lnTo>
                    <a:lnTo>
                      <a:pt x="822340" y="289210"/>
                    </a:lnTo>
                    <a:lnTo>
                      <a:pt x="829026" y="291434"/>
                    </a:lnTo>
                    <a:lnTo>
                      <a:pt x="938225" y="280311"/>
                    </a:lnTo>
                    <a:lnTo>
                      <a:pt x="940454" y="286985"/>
                    </a:lnTo>
                    <a:lnTo>
                      <a:pt x="971654" y="369299"/>
                    </a:lnTo>
                    <a:lnTo>
                      <a:pt x="967197" y="375973"/>
                    </a:lnTo>
                    <a:lnTo>
                      <a:pt x="878054" y="433815"/>
                    </a:lnTo>
                    <a:lnTo>
                      <a:pt x="875825" y="438264"/>
                    </a:lnTo>
                    <a:lnTo>
                      <a:pt x="878054" y="480533"/>
                    </a:lnTo>
                    <a:lnTo>
                      <a:pt x="884740" y="487207"/>
                    </a:lnTo>
                    <a:lnTo>
                      <a:pt x="982797" y="531701"/>
                    </a:lnTo>
                    <a:lnTo>
                      <a:pt x="985025" y="536151"/>
                    </a:lnTo>
                    <a:lnTo>
                      <a:pt x="967197" y="622914"/>
                    </a:lnTo>
                    <a:lnTo>
                      <a:pt x="962739" y="627363"/>
                    </a:lnTo>
                    <a:lnTo>
                      <a:pt x="855768" y="634037"/>
                    </a:lnTo>
                    <a:lnTo>
                      <a:pt x="851311" y="636262"/>
                    </a:lnTo>
                    <a:lnTo>
                      <a:pt x="831254" y="676306"/>
                    </a:lnTo>
                    <a:lnTo>
                      <a:pt x="831254" y="680756"/>
                    </a:lnTo>
                    <a:lnTo>
                      <a:pt x="895883" y="769743"/>
                    </a:lnTo>
                    <a:lnTo>
                      <a:pt x="895883" y="776417"/>
                    </a:lnTo>
                    <a:lnTo>
                      <a:pt x="835711" y="843158"/>
                    </a:lnTo>
                    <a:lnTo>
                      <a:pt x="831254" y="843158"/>
                    </a:lnTo>
                    <a:lnTo>
                      <a:pt x="733197" y="794215"/>
                    </a:lnTo>
                    <a:lnTo>
                      <a:pt x="728740" y="794215"/>
                    </a:lnTo>
                    <a:lnTo>
                      <a:pt x="695312" y="816462"/>
                    </a:lnTo>
                    <a:lnTo>
                      <a:pt x="690855" y="825360"/>
                    </a:lnTo>
                    <a:lnTo>
                      <a:pt x="701998" y="932146"/>
                    </a:lnTo>
                    <a:lnTo>
                      <a:pt x="697540" y="936595"/>
                    </a:lnTo>
                    <a:lnTo>
                      <a:pt x="612855" y="965516"/>
                    </a:lnTo>
                    <a:lnTo>
                      <a:pt x="608398" y="965516"/>
                    </a:lnTo>
                    <a:lnTo>
                      <a:pt x="548227" y="876528"/>
                    </a:lnTo>
                    <a:lnTo>
                      <a:pt x="543770" y="872079"/>
                    </a:lnTo>
                    <a:lnTo>
                      <a:pt x="501427" y="876528"/>
                    </a:lnTo>
                    <a:lnTo>
                      <a:pt x="494741" y="878753"/>
                    </a:lnTo>
                    <a:lnTo>
                      <a:pt x="450170" y="976639"/>
                    </a:lnTo>
                    <a:lnTo>
                      <a:pt x="445713" y="978864"/>
                    </a:lnTo>
                    <a:lnTo>
                      <a:pt x="356570" y="961067"/>
                    </a:lnTo>
                    <a:lnTo>
                      <a:pt x="352113" y="958842"/>
                    </a:lnTo>
                    <a:lnTo>
                      <a:pt x="347656" y="849832"/>
                    </a:lnTo>
                    <a:lnTo>
                      <a:pt x="340970" y="845383"/>
                    </a:lnTo>
                    <a:lnTo>
                      <a:pt x="305313" y="827585"/>
                    </a:lnTo>
                    <a:lnTo>
                      <a:pt x="296399" y="827585"/>
                    </a:lnTo>
                    <a:lnTo>
                      <a:pt x="211713" y="889877"/>
                    </a:lnTo>
                    <a:lnTo>
                      <a:pt x="205028" y="889877"/>
                    </a:lnTo>
                    <a:lnTo>
                      <a:pt x="138171" y="832035"/>
                    </a:lnTo>
                    <a:lnTo>
                      <a:pt x="135942" y="825360"/>
                    </a:lnTo>
                    <a:lnTo>
                      <a:pt x="182742" y="727474"/>
                    </a:lnTo>
                    <a:lnTo>
                      <a:pt x="182742" y="723025"/>
                    </a:lnTo>
                    <a:lnTo>
                      <a:pt x="160457" y="689654"/>
                    </a:lnTo>
                    <a:lnTo>
                      <a:pt x="153771" y="687430"/>
                    </a:lnTo>
                    <a:lnTo>
                      <a:pt x="49028" y="698553"/>
                    </a:lnTo>
                    <a:lnTo>
                      <a:pt x="42343" y="694104"/>
                    </a:lnTo>
                    <a:lnTo>
                      <a:pt x="11143" y="611790"/>
                    </a:lnTo>
                    <a:lnTo>
                      <a:pt x="15600" y="605116"/>
                    </a:lnTo>
                    <a:lnTo>
                      <a:pt x="104742" y="545049"/>
                    </a:lnTo>
                    <a:lnTo>
                      <a:pt x="106971" y="538375"/>
                    </a:lnTo>
                    <a:lnTo>
                      <a:pt x="104742" y="498331"/>
                    </a:lnTo>
                    <a:lnTo>
                      <a:pt x="102514" y="491657"/>
                    </a:lnTo>
                    <a:lnTo>
                      <a:pt x="4457" y="447163"/>
                    </a:lnTo>
                    <a:lnTo>
                      <a:pt x="0" y="442714"/>
                    </a:lnTo>
                    <a:lnTo>
                      <a:pt x="15600" y="355951"/>
                    </a:lnTo>
                    <a:lnTo>
                      <a:pt x="20057" y="353726"/>
                    </a:lnTo>
                    <a:lnTo>
                      <a:pt x="129257" y="344827"/>
                    </a:lnTo>
                    <a:lnTo>
                      <a:pt x="135942" y="342602"/>
                    </a:lnTo>
                    <a:lnTo>
                      <a:pt x="151542" y="304783"/>
                    </a:lnTo>
                    <a:lnTo>
                      <a:pt x="151542" y="298109"/>
                    </a:lnTo>
                    <a:lnTo>
                      <a:pt x="91371" y="211346"/>
                    </a:lnTo>
                    <a:lnTo>
                      <a:pt x="91371" y="202447"/>
                    </a:lnTo>
                    <a:lnTo>
                      <a:pt x="147085" y="135706"/>
                    </a:lnTo>
                    <a:lnTo>
                      <a:pt x="153771" y="135706"/>
                    </a:lnTo>
                    <a:lnTo>
                      <a:pt x="249599" y="182425"/>
                    </a:lnTo>
                    <a:lnTo>
                      <a:pt x="256285" y="182425"/>
                    </a:lnTo>
                    <a:lnTo>
                      <a:pt x="289713" y="160178"/>
                    </a:lnTo>
                    <a:lnTo>
                      <a:pt x="291942" y="155728"/>
                    </a:lnTo>
                    <a:lnTo>
                      <a:pt x="283027" y="46718"/>
                    </a:lnTo>
                    <a:lnTo>
                      <a:pt x="285256" y="44494"/>
                    </a:lnTo>
                    <a:lnTo>
                      <a:pt x="369942" y="13348"/>
                    </a:lnTo>
                    <a:lnTo>
                      <a:pt x="376627" y="15573"/>
                    </a:lnTo>
                    <a:lnTo>
                      <a:pt x="434570" y="104560"/>
                    </a:lnTo>
                    <a:lnTo>
                      <a:pt x="439027" y="109010"/>
                    </a:lnTo>
                    <a:lnTo>
                      <a:pt x="481370" y="104560"/>
                    </a:lnTo>
                    <a:lnTo>
                      <a:pt x="488055" y="100111"/>
                    </a:lnTo>
                    <a:lnTo>
                      <a:pt x="532627" y="2225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CH" sz="1350" ker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Freeform 263">
                <a:extLst>
                  <a:ext uri="{FF2B5EF4-FFF2-40B4-BE49-F238E27FC236}">
                    <a16:creationId xmlns:a16="http://schemas.microsoft.com/office/drawing/2014/main" id="{222AC0C1-C2F3-4922-9401-0362C795EBC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63692" y="4531050"/>
                <a:ext cx="258442" cy="256825"/>
              </a:xfrm>
              <a:custGeom>
                <a:avLst/>
                <a:gdLst>
                  <a:gd name="connsiteX0" fmla="*/ 492512 w 985025"/>
                  <a:gd name="connsiteY0" fmla="*/ 301234 h 978864"/>
                  <a:gd name="connsiteX1" fmla="*/ 303330 w 985025"/>
                  <a:gd name="connsiteY1" fmla="*/ 489432 h 978864"/>
                  <a:gd name="connsiteX2" fmla="*/ 492512 w 985025"/>
                  <a:gd name="connsiteY2" fmla="*/ 677630 h 978864"/>
                  <a:gd name="connsiteX3" fmla="*/ 681694 w 985025"/>
                  <a:gd name="connsiteY3" fmla="*/ 489432 h 978864"/>
                  <a:gd name="connsiteX4" fmla="*/ 492512 w 985025"/>
                  <a:gd name="connsiteY4" fmla="*/ 301234 h 978864"/>
                  <a:gd name="connsiteX5" fmla="*/ 537084 w 985025"/>
                  <a:gd name="connsiteY5" fmla="*/ 0 h 978864"/>
                  <a:gd name="connsiteX6" fmla="*/ 626226 w 985025"/>
                  <a:gd name="connsiteY6" fmla="*/ 15573 h 978864"/>
                  <a:gd name="connsiteX7" fmla="*/ 630684 w 985025"/>
                  <a:gd name="connsiteY7" fmla="*/ 22247 h 978864"/>
                  <a:gd name="connsiteX8" fmla="*/ 637369 w 985025"/>
                  <a:gd name="connsiteY8" fmla="*/ 126807 h 978864"/>
                  <a:gd name="connsiteX9" fmla="*/ 641826 w 985025"/>
                  <a:gd name="connsiteY9" fmla="*/ 133481 h 978864"/>
                  <a:gd name="connsiteX10" fmla="*/ 677483 w 985025"/>
                  <a:gd name="connsiteY10" fmla="*/ 153504 h 978864"/>
                  <a:gd name="connsiteX11" fmla="*/ 686398 w 985025"/>
                  <a:gd name="connsiteY11" fmla="*/ 149054 h 978864"/>
                  <a:gd name="connsiteX12" fmla="*/ 773312 w 985025"/>
                  <a:gd name="connsiteY12" fmla="*/ 88988 h 978864"/>
                  <a:gd name="connsiteX13" fmla="*/ 779997 w 985025"/>
                  <a:gd name="connsiteY13" fmla="*/ 88988 h 978864"/>
                  <a:gd name="connsiteX14" fmla="*/ 846854 w 985025"/>
                  <a:gd name="connsiteY14" fmla="*/ 146830 h 978864"/>
                  <a:gd name="connsiteX15" fmla="*/ 846854 w 985025"/>
                  <a:gd name="connsiteY15" fmla="*/ 153504 h 978864"/>
                  <a:gd name="connsiteX16" fmla="*/ 800054 w 985025"/>
                  <a:gd name="connsiteY16" fmla="*/ 249165 h 978864"/>
                  <a:gd name="connsiteX17" fmla="*/ 800054 w 985025"/>
                  <a:gd name="connsiteY17" fmla="*/ 255839 h 978864"/>
                  <a:gd name="connsiteX18" fmla="*/ 822340 w 985025"/>
                  <a:gd name="connsiteY18" fmla="*/ 289210 h 978864"/>
                  <a:gd name="connsiteX19" fmla="*/ 829026 w 985025"/>
                  <a:gd name="connsiteY19" fmla="*/ 291434 h 978864"/>
                  <a:gd name="connsiteX20" fmla="*/ 938225 w 985025"/>
                  <a:gd name="connsiteY20" fmla="*/ 280311 h 978864"/>
                  <a:gd name="connsiteX21" fmla="*/ 940454 w 985025"/>
                  <a:gd name="connsiteY21" fmla="*/ 286985 h 978864"/>
                  <a:gd name="connsiteX22" fmla="*/ 971654 w 985025"/>
                  <a:gd name="connsiteY22" fmla="*/ 369299 h 978864"/>
                  <a:gd name="connsiteX23" fmla="*/ 967197 w 985025"/>
                  <a:gd name="connsiteY23" fmla="*/ 375973 h 978864"/>
                  <a:gd name="connsiteX24" fmla="*/ 878054 w 985025"/>
                  <a:gd name="connsiteY24" fmla="*/ 433815 h 978864"/>
                  <a:gd name="connsiteX25" fmla="*/ 875825 w 985025"/>
                  <a:gd name="connsiteY25" fmla="*/ 438264 h 978864"/>
                  <a:gd name="connsiteX26" fmla="*/ 878054 w 985025"/>
                  <a:gd name="connsiteY26" fmla="*/ 480533 h 978864"/>
                  <a:gd name="connsiteX27" fmla="*/ 884740 w 985025"/>
                  <a:gd name="connsiteY27" fmla="*/ 487207 h 978864"/>
                  <a:gd name="connsiteX28" fmla="*/ 982797 w 985025"/>
                  <a:gd name="connsiteY28" fmla="*/ 531701 h 978864"/>
                  <a:gd name="connsiteX29" fmla="*/ 985025 w 985025"/>
                  <a:gd name="connsiteY29" fmla="*/ 536151 h 978864"/>
                  <a:gd name="connsiteX30" fmla="*/ 967197 w 985025"/>
                  <a:gd name="connsiteY30" fmla="*/ 622914 h 978864"/>
                  <a:gd name="connsiteX31" fmla="*/ 962739 w 985025"/>
                  <a:gd name="connsiteY31" fmla="*/ 627363 h 978864"/>
                  <a:gd name="connsiteX32" fmla="*/ 855768 w 985025"/>
                  <a:gd name="connsiteY32" fmla="*/ 634037 h 978864"/>
                  <a:gd name="connsiteX33" fmla="*/ 851311 w 985025"/>
                  <a:gd name="connsiteY33" fmla="*/ 636262 h 978864"/>
                  <a:gd name="connsiteX34" fmla="*/ 831254 w 985025"/>
                  <a:gd name="connsiteY34" fmla="*/ 676306 h 978864"/>
                  <a:gd name="connsiteX35" fmla="*/ 831254 w 985025"/>
                  <a:gd name="connsiteY35" fmla="*/ 680756 h 978864"/>
                  <a:gd name="connsiteX36" fmla="*/ 895883 w 985025"/>
                  <a:gd name="connsiteY36" fmla="*/ 769743 h 978864"/>
                  <a:gd name="connsiteX37" fmla="*/ 895883 w 985025"/>
                  <a:gd name="connsiteY37" fmla="*/ 776417 h 978864"/>
                  <a:gd name="connsiteX38" fmla="*/ 835711 w 985025"/>
                  <a:gd name="connsiteY38" fmla="*/ 843158 h 978864"/>
                  <a:gd name="connsiteX39" fmla="*/ 831254 w 985025"/>
                  <a:gd name="connsiteY39" fmla="*/ 843158 h 978864"/>
                  <a:gd name="connsiteX40" fmla="*/ 733197 w 985025"/>
                  <a:gd name="connsiteY40" fmla="*/ 794215 h 978864"/>
                  <a:gd name="connsiteX41" fmla="*/ 728740 w 985025"/>
                  <a:gd name="connsiteY41" fmla="*/ 794215 h 978864"/>
                  <a:gd name="connsiteX42" fmla="*/ 695312 w 985025"/>
                  <a:gd name="connsiteY42" fmla="*/ 816462 h 978864"/>
                  <a:gd name="connsiteX43" fmla="*/ 690855 w 985025"/>
                  <a:gd name="connsiteY43" fmla="*/ 825360 h 978864"/>
                  <a:gd name="connsiteX44" fmla="*/ 701998 w 985025"/>
                  <a:gd name="connsiteY44" fmla="*/ 932146 h 978864"/>
                  <a:gd name="connsiteX45" fmla="*/ 697540 w 985025"/>
                  <a:gd name="connsiteY45" fmla="*/ 936595 h 978864"/>
                  <a:gd name="connsiteX46" fmla="*/ 612855 w 985025"/>
                  <a:gd name="connsiteY46" fmla="*/ 965516 h 978864"/>
                  <a:gd name="connsiteX47" fmla="*/ 608398 w 985025"/>
                  <a:gd name="connsiteY47" fmla="*/ 965516 h 978864"/>
                  <a:gd name="connsiteX48" fmla="*/ 548227 w 985025"/>
                  <a:gd name="connsiteY48" fmla="*/ 876528 h 978864"/>
                  <a:gd name="connsiteX49" fmla="*/ 543770 w 985025"/>
                  <a:gd name="connsiteY49" fmla="*/ 872079 h 978864"/>
                  <a:gd name="connsiteX50" fmla="*/ 501427 w 985025"/>
                  <a:gd name="connsiteY50" fmla="*/ 876528 h 978864"/>
                  <a:gd name="connsiteX51" fmla="*/ 494741 w 985025"/>
                  <a:gd name="connsiteY51" fmla="*/ 878753 h 978864"/>
                  <a:gd name="connsiteX52" fmla="*/ 450170 w 985025"/>
                  <a:gd name="connsiteY52" fmla="*/ 976639 h 978864"/>
                  <a:gd name="connsiteX53" fmla="*/ 445713 w 985025"/>
                  <a:gd name="connsiteY53" fmla="*/ 978864 h 978864"/>
                  <a:gd name="connsiteX54" fmla="*/ 356570 w 985025"/>
                  <a:gd name="connsiteY54" fmla="*/ 961067 h 978864"/>
                  <a:gd name="connsiteX55" fmla="*/ 352113 w 985025"/>
                  <a:gd name="connsiteY55" fmla="*/ 958842 h 978864"/>
                  <a:gd name="connsiteX56" fmla="*/ 347656 w 985025"/>
                  <a:gd name="connsiteY56" fmla="*/ 849832 h 978864"/>
                  <a:gd name="connsiteX57" fmla="*/ 340970 w 985025"/>
                  <a:gd name="connsiteY57" fmla="*/ 845383 h 978864"/>
                  <a:gd name="connsiteX58" fmla="*/ 305313 w 985025"/>
                  <a:gd name="connsiteY58" fmla="*/ 827585 h 978864"/>
                  <a:gd name="connsiteX59" fmla="*/ 296399 w 985025"/>
                  <a:gd name="connsiteY59" fmla="*/ 827585 h 978864"/>
                  <a:gd name="connsiteX60" fmla="*/ 211713 w 985025"/>
                  <a:gd name="connsiteY60" fmla="*/ 889877 h 978864"/>
                  <a:gd name="connsiteX61" fmla="*/ 205028 w 985025"/>
                  <a:gd name="connsiteY61" fmla="*/ 889877 h 978864"/>
                  <a:gd name="connsiteX62" fmla="*/ 138171 w 985025"/>
                  <a:gd name="connsiteY62" fmla="*/ 832035 h 978864"/>
                  <a:gd name="connsiteX63" fmla="*/ 135942 w 985025"/>
                  <a:gd name="connsiteY63" fmla="*/ 825360 h 978864"/>
                  <a:gd name="connsiteX64" fmla="*/ 182742 w 985025"/>
                  <a:gd name="connsiteY64" fmla="*/ 727474 h 978864"/>
                  <a:gd name="connsiteX65" fmla="*/ 182742 w 985025"/>
                  <a:gd name="connsiteY65" fmla="*/ 723025 h 978864"/>
                  <a:gd name="connsiteX66" fmla="*/ 160457 w 985025"/>
                  <a:gd name="connsiteY66" fmla="*/ 689654 h 978864"/>
                  <a:gd name="connsiteX67" fmla="*/ 153771 w 985025"/>
                  <a:gd name="connsiteY67" fmla="*/ 687430 h 978864"/>
                  <a:gd name="connsiteX68" fmla="*/ 49028 w 985025"/>
                  <a:gd name="connsiteY68" fmla="*/ 698553 h 978864"/>
                  <a:gd name="connsiteX69" fmla="*/ 42343 w 985025"/>
                  <a:gd name="connsiteY69" fmla="*/ 694104 h 978864"/>
                  <a:gd name="connsiteX70" fmla="*/ 11143 w 985025"/>
                  <a:gd name="connsiteY70" fmla="*/ 611790 h 978864"/>
                  <a:gd name="connsiteX71" fmla="*/ 15600 w 985025"/>
                  <a:gd name="connsiteY71" fmla="*/ 605116 h 978864"/>
                  <a:gd name="connsiteX72" fmla="*/ 104742 w 985025"/>
                  <a:gd name="connsiteY72" fmla="*/ 545049 h 978864"/>
                  <a:gd name="connsiteX73" fmla="*/ 106971 w 985025"/>
                  <a:gd name="connsiteY73" fmla="*/ 538375 h 978864"/>
                  <a:gd name="connsiteX74" fmla="*/ 104742 w 985025"/>
                  <a:gd name="connsiteY74" fmla="*/ 498331 h 978864"/>
                  <a:gd name="connsiteX75" fmla="*/ 102514 w 985025"/>
                  <a:gd name="connsiteY75" fmla="*/ 491657 h 978864"/>
                  <a:gd name="connsiteX76" fmla="*/ 4457 w 985025"/>
                  <a:gd name="connsiteY76" fmla="*/ 447163 h 978864"/>
                  <a:gd name="connsiteX77" fmla="*/ 0 w 985025"/>
                  <a:gd name="connsiteY77" fmla="*/ 442714 h 978864"/>
                  <a:gd name="connsiteX78" fmla="*/ 15600 w 985025"/>
                  <a:gd name="connsiteY78" fmla="*/ 355951 h 978864"/>
                  <a:gd name="connsiteX79" fmla="*/ 20057 w 985025"/>
                  <a:gd name="connsiteY79" fmla="*/ 353726 h 978864"/>
                  <a:gd name="connsiteX80" fmla="*/ 129257 w 985025"/>
                  <a:gd name="connsiteY80" fmla="*/ 344827 h 978864"/>
                  <a:gd name="connsiteX81" fmla="*/ 135942 w 985025"/>
                  <a:gd name="connsiteY81" fmla="*/ 342602 h 978864"/>
                  <a:gd name="connsiteX82" fmla="*/ 151542 w 985025"/>
                  <a:gd name="connsiteY82" fmla="*/ 304783 h 978864"/>
                  <a:gd name="connsiteX83" fmla="*/ 151542 w 985025"/>
                  <a:gd name="connsiteY83" fmla="*/ 298109 h 978864"/>
                  <a:gd name="connsiteX84" fmla="*/ 91371 w 985025"/>
                  <a:gd name="connsiteY84" fmla="*/ 211346 h 978864"/>
                  <a:gd name="connsiteX85" fmla="*/ 91371 w 985025"/>
                  <a:gd name="connsiteY85" fmla="*/ 202447 h 978864"/>
                  <a:gd name="connsiteX86" fmla="*/ 147085 w 985025"/>
                  <a:gd name="connsiteY86" fmla="*/ 135706 h 978864"/>
                  <a:gd name="connsiteX87" fmla="*/ 153771 w 985025"/>
                  <a:gd name="connsiteY87" fmla="*/ 135706 h 978864"/>
                  <a:gd name="connsiteX88" fmla="*/ 249599 w 985025"/>
                  <a:gd name="connsiteY88" fmla="*/ 182425 h 978864"/>
                  <a:gd name="connsiteX89" fmla="*/ 256285 w 985025"/>
                  <a:gd name="connsiteY89" fmla="*/ 182425 h 978864"/>
                  <a:gd name="connsiteX90" fmla="*/ 289713 w 985025"/>
                  <a:gd name="connsiteY90" fmla="*/ 160178 h 978864"/>
                  <a:gd name="connsiteX91" fmla="*/ 291942 w 985025"/>
                  <a:gd name="connsiteY91" fmla="*/ 155728 h 978864"/>
                  <a:gd name="connsiteX92" fmla="*/ 283027 w 985025"/>
                  <a:gd name="connsiteY92" fmla="*/ 46718 h 978864"/>
                  <a:gd name="connsiteX93" fmla="*/ 285256 w 985025"/>
                  <a:gd name="connsiteY93" fmla="*/ 44494 h 978864"/>
                  <a:gd name="connsiteX94" fmla="*/ 369942 w 985025"/>
                  <a:gd name="connsiteY94" fmla="*/ 13348 h 978864"/>
                  <a:gd name="connsiteX95" fmla="*/ 376627 w 985025"/>
                  <a:gd name="connsiteY95" fmla="*/ 15573 h 978864"/>
                  <a:gd name="connsiteX96" fmla="*/ 434570 w 985025"/>
                  <a:gd name="connsiteY96" fmla="*/ 104560 h 978864"/>
                  <a:gd name="connsiteX97" fmla="*/ 439027 w 985025"/>
                  <a:gd name="connsiteY97" fmla="*/ 109010 h 978864"/>
                  <a:gd name="connsiteX98" fmla="*/ 481370 w 985025"/>
                  <a:gd name="connsiteY98" fmla="*/ 104560 h 978864"/>
                  <a:gd name="connsiteX99" fmla="*/ 488055 w 985025"/>
                  <a:gd name="connsiteY99" fmla="*/ 100111 h 978864"/>
                  <a:gd name="connsiteX100" fmla="*/ 532627 w 985025"/>
                  <a:gd name="connsiteY100" fmla="*/ 2225 h 97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985025" h="978864">
                    <a:moveTo>
                      <a:pt x="492512" y="301234"/>
                    </a:moveTo>
                    <a:cubicBezTo>
                      <a:pt x="388030" y="301234"/>
                      <a:pt x="303330" y="385493"/>
                      <a:pt x="303330" y="489432"/>
                    </a:cubicBezTo>
                    <a:cubicBezTo>
                      <a:pt x="303330" y="593371"/>
                      <a:pt x="388030" y="677630"/>
                      <a:pt x="492512" y="677630"/>
                    </a:cubicBezTo>
                    <a:cubicBezTo>
                      <a:pt x="596994" y="677630"/>
                      <a:pt x="681694" y="593371"/>
                      <a:pt x="681694" y="489432"/>
                    </a:cubicBezTo>
                    <a:cubicBezTo>
                      <a:pt x="681694" y="385493"/>
                      <a:pt x="596994" y="301234"/>
                      <a:pt x="492512" y="301234"/>
                    </a:cubicBezTo>
                    <a:close/>
                    <a:moveTo>
                      <a:pt x="537084" y="0"/>
                    </a:moveTo>
                    <a:lnTo>
                      <a:pt x="626226" y="15573"/>
                    </a:lnTo>
                    <a:lnTo>
                      <a:pt x="630684" y="22247"/>
                    </a:lnTo>
                    <a:lnTo>
                      <a:pt x="637369" y="126807"/>
                    </a:lnTo>
                    <a:lnTo>
                      <a:pt x="641826" y="133481"/>
                    </a:lnTo>
                    <a:lnTo>
                      <a:pt x="677483" y="153504"/>
                    </a:lnTo>
                    <a:lnTo>
                      <a:pt x="686398" y="149054"/>
                    </a:lnTo>
                    <a:lnTo>
                      <a:pt x="773312" y="88988"/>
                    </a:lnTo>
                    <a:lnTo>
                      <a:pt x="779997" y="88988"/>
                    </a:lnTo>
                    <a:lnTo>
                      <a:pt x="846854" y="146830"/>
                    </a:lnTo>
                    <a:lnTo>
                      <a:pt x="846854" y="153504"/>
                    </a:lnTo>
                    <a:lnTo>
                      <a:pt x="800054" y="249165"/>
                    </a:lnTo>
                    <a:lnTo>
                      <a:pt x="800054" y="255839"/>
                    </a:lnTo>
                    <a:lnTo>
                      <a:pt x="822340" y="289210"/>
                    </a:lnTo>
                    <a:lnTo>
                      <a:pt x="829026" y="291434"/>
                    </a:lnTo>
                    <a:lnTo>
                      <a:pt x="938225" y="280311"/>
                    </a:lnTo>
                    <a:lnTo>
                      <a:pt x="940454" y="286985"/>
                    </a:lnTo>
                    <a:lnTo>
                      <a:pt x="971654" y="369299"/>
                    </a:lnTo>
                    <a:lnTo>
                      <a:pt x="967197" y="375973"/>
                    </a:lnTo>
                    <a:lnTo>
                      <a:pt x="878054" y="433815"/>
                    </a:lnTo>
                    <a:lnTo>
                      <a:pt x="875825" y="438264"/>
                    </a:lnTo>
                    <a:lnTo>
                      <a:pt x="878054" y="480533"/>
                    </a:lnTo>
                    <a:lnTo>
                      <a:pt x="884740" y="487207"/>
                    </a:lnTo>
                    <a:lnTo>
                      <a:pt x="982797" y="531701"/>
                    </a:lnTo>
                    <a:lnTo>
                      <a:pt x="985025" y="536151"/>
                    </a:lnTo>
                    <a:lnTo>
                      <a:pt x="967197" y="622914"/>
                    </a:lnTo>
                    <a:lnTo>
                      <a:pt x="962739" y="627363"/>
                    </a:lnTo>
                    <a:lnTo>
                      <a:pt x="855768" y="634037"/>
                    </a:lnTo>
                    <a:lnTo>
                      <a:pt x="851311" y="636262"/>
                    </a:lnTo>
                    <a:lnTo>
                      <a:pt x="831254" y="676306"/>
                    </a:lnTo>
                    <a:lnTo>
                      <a:pt x="831254" y="680756"/>
                    </a:lnTo>
                    <a:lnTo>
                      <a:pt x="895883" y="769743"/>
                    </a:lnTo>
                    <a:lnTo>
                      <a:pt x="895883" y="776417"/>
                    </a:lnTo>
                    <a:lnTo>
                      <a:pt x="835711" y="843158"/>
                    </a:lnTo>
                    <a:lnTo>
                      <a:pt x="831254" y="843158"/>
                    </a:lnTo>
                    <a:lnTo>
                      <a:pt x="733197" y="794215"/>
                    </a:lnTo>
                    <a:lnTo>
                      <a:pt x="728740" y="794215"/>
                    </a:lnTo>
                    <a:lnTo>
                      <a:pt x="695312" y="816462"/>
                    </a:lnTo>
                    <a:lnTo>
                      <a:pt x="690855" y="825360"/>
                    </a:lnTo>
                    <a:lnTo>
                      <a:pt x="701998" y="932146"/>
                    </a:lnTo>
                    <a:lnTo>
                      <a:pt x="697540" y="936595"/>
                    </a:lnTo>
                    <a:lnTo>
                      <a:pt x="612855" y="965516"/>
                    </a:lnTo>
                    <a:lnTo>
                      <a:pt x="608398" y="965516"/>
                    </a:lnTo>
                    <a:lnTo>
                      <a:pt x="548227" y="876528"/>
                    </a:lnTo>
                    <a:lnTo>
                      <a:pt x="543770" y="872079"/>
                    </a:lnTo>
                    <a:lnTo>
                      <a:pt x="501427" y="876528"/>
                    </a:lnTo>
                    <a:lnTo>
                      <a:pt x="494741" y="878753"/>
                    </a:lnTo>
                    <a:lnTo>
                      <a:pt x="450170" y="976639"/>
                    </a:lnTo>
                    <a:lnTo>
                      <a:pt x="445713" y="978864"/>
                    </a:lnTo>
                    <a:lnTo>
                      <a:pt x="356570" y="961067"/>
                    </a:lnTo>
                    <a:lnTo>
                      <a:pt x="352113" y="958842"/>
                    </a:lnTo>
                    <a:lnTo>
                      <a:pt x="347656" y="849832"/>
                    </a:lnTo>
                    <a:lnTo>
                      <a:pt x="340970" y="845383"/>
                    </a:lnTo>
                    <a:lnTo>
                      <a:pt x="305313" y="827585"/>
                    </a:lnTo>
                    <a:lnTo>
                      <a:pt x="296399" y="827585"/>
                    </a:lnTo>
                    <a:lnTo>
                      <a:pt x="211713" y="889877"/>
                    </a:lnTo>
                    <a:lnTo>
                      <a:pt x="205028" y="889877"/>
                    </a:lnTo>
                    <a:lnTo>
                      <a:pt x="138171" y="832035"/>
                    </a:lnTo>
                    <a:lnTo>
                      <a:pt x="135942" y="825360"/>
                    </a:lnTo>
                    <a:lnTo>
                      <a:pt x="182742" y="727474"/>
                    </a:lnTo>
                    <a:lnTo>
                      <a:pt x="182742" y="723025"/>
                    </a:lnTo>
                    <a:lnTo>
                      <a:pt x="160457" y="689654"/>
                    </a:lnTo>
                    <a:lnTo>
                      <a:pt x="153771" y="687430"/>
                    </a:lnTo>
                    <a:lnTo>
                      <a:pt x="49028" y="698553"/>
                    </a:lnTo>
                    <a:lnTo>
                      <a:pt x="42343" y="694104"/>
                    </a:lnTo>
                    <a:lnTo>
                      <a:pt x="11143" y="611790"/>
                    </a:lnTo>
                    <a:lnTo>
                      <a:pt x="15600" y="605116"/>
                    </a:lnTo>
                    <a:lnTo>
                      <a:pt x="104742" y="545049"/>
                    </a:lnTo>
                    <a:lnTo>
                      <a:pt x="106971" y="538375"/>
                    </a:lnTo>
                    <a:lnTo>
                      <a:pt x="104742" y="498331"/>
                    </a:lnTo>
                    <a:lnTo>
                      <a:pt x="102514" y="491657"/>
                    </a:lnTo>
                    <a:lnTo>
                      <a:pt x="4457" y="447163"/>
                    </a:lnTo>
                    <a:lnTo>
                      <a:pt x="0" y="442714"/>
                    </a:lnTo>
                    <a:lnTo>
                      <a:pt x="15600" y="355951"/>
                    </a:lnTo>
                    <a:lnTo>
                      <a:pt x="20057" y="353726"/>
                    </a:lnTo>
                    <a:lnTo>
                      <a:pt x="129257" y="344827"/>
                    </a:lnTo>
                    <a:lnTo>
                      <a:pt x="135942" y="342602"/>
                    </a:lnTo>
                    <a:lnTo>
                      <a:pt x="151542" y="304783"/>
                    </a:lnTo>
                    <a:lnTo>
                      <a:pt x="151542" y="298109"/>
                    </a:lnTo>
                    <a:lnTo>
                      <a:pt x="91371" y="211346"/>
                    </a:lnTo>
                    <a:lnTo>
                      <a:pt x="91371" y="202447"/>
                    </a:lnTo>
                    <a:lnTo>
                      <a:pt x="147085" y="135706"/>
                    </a:lnTo>
                    <a:lnTo>
                      <a:pt x="153771" y="135706"/>
                    </a:lnTo>
                    <a:lnTo>
                      <a:pt x="249599" y="182425"/>
                    </a:lnTo>
                    <a:lnTo>
                      <a:pt x="256285" y="182425"/>
                    </a:lnTo>
                    <a:lnTo>
                      <a:pt x="289713" y="160178"/>
                    </a:lnTo>
                    <a:lnTo>
                      <a:pt x="291942" y="155728"/>
                    </a:lnTo>
                    <a:lnTo>
                      <a:pt x="283027" y="46718"/>
                    </a:lnTo>
                    <a:lnTo>
                      <a:pt x="285256" y="44494"/>
                    </a:lnTo>
                    <a:lnTo>
                      <a:pt x="369942" y="13348"/>
                    </a:lnTo>
                    <a:lnTo>
                      <a:pt x="376627" y="15573"/>
                    </a:lnTo>
                    <a:lnTo>
                      <a:pt x="434570" y="104560"/>
                    </a:lnTo>
                    <a:lnTo>
                      <a:pt x="439027" y="109010"/>
                    </a:lnTo>
                    <a:lnTo>
                      <a:pt x="481370" y="104560"/>
                    </a:lnTo>
                    <a:lnTo>
                      <a:pt x="488055" y="100111"/>
                    </a:lnTo>
                    <a:lnTo>
                      <a:pt x="532627" y="2225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CH" sz="1350" ker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7" name="Freeform 260">
              <a:extLst>
                <a:ext uri="{FF2B5EF4-FFF2-40B4-BE49-F238E27FC236}">
                  <a16:creationId xmlns:a16="http://schemas.microsoft.com/office/drawing/2014/main" id="{C03525EF-5982-41AB-9053-E6AF68AC4053}"/>
                </a:ext>
              </a:extLst>
            </p:cNvPr>
            <p:cNvSpPr>
              <a:spLocks/>
            </p:cNvSpPr>
            <p:nvPr/>
          </p:nvSpPr>
          <p:spPr bwMode="gray">
            <a:xfrm rot="1440000">
              <a:off x="3208857" y="3293251"/>
              <a:ext cx="659458" cy="622195"/>
            </a:xfrm>
            <a:custGeom>
              <a:avLst/>
              <a:gdLst>
                <a:gd name="connsiteX0" fmla="*/ 804814 w 1613651"/>
                <a:gd name="connsiteY0" fmla="*/ 0 h 1522471"/>
                <a:gd name="connsiteX1" fmla="*/ 965776 w 1613651"/>
                <a:gd name="connsiteY1" fmla="*/ 28119 h 1522471"/>
                <a:gd name="connsiteX2" fmla="*/ 973824 w 1613651"/>
                <a:gd name="connsiteY2" fmla="*/ 40171 h 1522471"/>
                <a:gd name="connsiteX3" fmla="*/ 985897 w 1613651"/>
                <a:gd name="connsiteY3" fmla="*/ 228973 h 1522471"/>
                <a:gd name="connsiteX4" fmla="*/ 993945 w 1613651"/>
                <a:gd name="connsiteY4" fmla="*/ 241024 h 1522471"/>
                <a:gd name="connsiteX5" fmla="*/ 1058330 w 1613651"/>
                <a:gd name="connsiteY5" fmla="*/ 277178 h 1522471"/>
                <a:gd name="connsiteX6" fmla="*/ 1074426 w 1613651"/>
                <a:gd name="connsiteY6" fmla="*/ 269144 h 1522471"/>
                <a:gd name="connsiteX7" fmla="*/ 1231365 w 1613651"/>
                <a:gd name="connsiteY7" fmla="*/ 160683 h 1522471"/>
                <a:gd name="connsiteX8" fmla="*/ 1243437 w 1613651"/>
                <a:gd name="connsiteY8" fmla="*/ 160683 h 1522471"/>
                <a:gd name="connsiteX9" fmla="*/ 1364159 w 1613651"/>
                <a:gd name="connsiteY9" fmla="*/ 265127 h 1522471"/>
                <a:gd name="connsiteX10" fmla="*/ 1364159 w 1613651"/>
                <a:gd name="connsiteY10" fmla="*/ 277178 h 1522471"/>
                <a:gd name="connsiteX11" fmla="*/ 1279654 w 1613651"/>
                <a:gd name="connsiteY11" fmla="*/ 449912 h 1522471"/>
                <a:gd name="connsiteX12" fmla="*/ 1279654 w 1613651"/>
                <a:gd name="connsiteY12" fmla="*/ 461963 h 1522471"/>
                <a:gd name="connsiteX13" fmla="*/ 1319894 w 1613651"/>
                <a:gd name="connsiteY13" fmla="*/ 522220 h 1522471"/>
                <a:gd name="connsiteX14" fmla="*/ 1331966 w 1613651"/>
                <a:gd name="connsiteY14" fmla="*/ 526237 h 1522471"/>
                <a:gd name="connsiteX15" fmla="*/ 1529146 w 1613651"/>
                <a:gd name="connsiteY15" fmla="*/ 506151 h 1522471"/>
                <a:gd name="connsiteX16" fmla="*/ 1533170 w 1613651"/>
                <a:gd name="connsiteY16" fmla="*/ 518202 h 1522471"/>
                <a:gd name="connsiteX17" fmla="*/ 1589507 w 1613651"/>
                <a:gd name="connsiteY17" fmla="*/ 666834 h 1522471"/>
                <a:gd name="connsiteX18" fmla="*/ 1581459 w 1613651"/>
                <a:gd name="connsiteY18" fmla="*/ 678885 h 1522471"/>
                <a:gd name="connsiteX19" fmla="*/ 1420496 w 1613651"/>
                <a:gd name="connsiteY19" fmla="*/ 783329 h 1522471"/>
                <a:gd name="connsiteX20" fmla="*/ 1416472 w 1613651"/>
                <a:gd name="connsiteY20" fmla="*/ 791363 h 1522471"/>
                <a:gd name="connsiteX21" fmla="*/ 1420496 w 1613651"/>
                <a:gd name="connsiteY21" fmla="*/ 867688 h 1522471"/>
                <a:gd name="connsiteX22" fmla="*/ 1432568 w 1613651"/>
                <a:gd name="connsiteY22" fmla="*/ 879739 h 1522471"/>
                <a:gd name="connsiteX23" fmla="*/ 1609627 w 1613651"/>
                <a:gd name="connsiteY23" fmla="*/ 960081 h 1522471"/>
                <a:gd name="connsiteX24" fmla="*/ 1613651 w 1613651"/>
                <a:gd name="connsiteY24" fmla="*/ 968115 h 1522471"/>
                <a:gd name="connsiteX25" fmla="*/ 1581459 w 1613651"/>
                <a:gd name="connsiteY25" fmla="*/ 1124781 h 1522471"/>
                <a:gd name="connsiteX26" fmla="*/ 1573411 w 1613651"/>
                <a:gd name="connsiteY26" fmla="*/ 1132815 h 1522471"/>
                <a:gd name="connsiteX27" fmla="*/ 1380255 w 1613651"/>
                <a:gd name="connsiteY27" fmla="*/ 1144866 h 1522471"/>
                <a:gd name="connsiteX28" fmla="*/ 1372207 w 1613651"/>
                <a:gd name="connsiteY28" fmla="*/ 1148883 h 1522471"/>
                <a:gd name="connsiteX29" fmla="*/ 1335991 w 1613651"/>
                <a:gd name="connsiteY29" fmla="*/ 1221190 h 1522471"/>
                <a:gd name="connsiteX30" fmla="*/ 1335991 w 1613651"/>
                <a:gd name="connsiteY30" fmla="*/ 1229224 h 1522471"/>
                <a:gd name="connsiteX31" fmla="*/ 1452688 w 1613651"/>
                <a:gd name="connsiteY31" fmla="*/ 1389907 h 1522471"/>
                <a:gd name="connsiteX32" fmla="*/ 1452688 w 1613651"/>
                <a:gd name="connsiteY32" fmla="*/ 1401959 h 1522471"/>
                <a:gd name="connsiteX33" fmla="*/ 1344039 w 1613651"/>
                <a:gd name="connsiteY33" fmla="*/ 1522471 h 1522471"/>
                <a:gd name="connsiteX34" fmla="*/ 1335991 w 1613651"/>
                <a:gd name="connsiteY34" fmla="*/ 1522471 h 1522471"/>
                <a:gd name="connsiteX35" fmla="*/ 1158932 w 1613651"/>
                <a:gd name="connsiteY35" fmla="*/ 1434095 h 1522471"/>
                <a:gd name="connsiteX36" fmla="*/ 1150883 w 1613651"/>
                <a:gd name="connsiteY36" fmla="*/ 1434095 h 1522471"/>
                <a:gd name="connsiteX37" fmla="*/ 1127837 w 1613651"/>
                <a:gd name="connsiteY37" fmla="*/ 1449432 h 1522471"/>
                <a:gd name="connsiteX38" fmla="*/ 1117817 w 1613651"/>
                <a:gd name="connsiteY38" fmla="*/ 1384917 h 1522471"/>
                <a:gd name="connsiteX39" fmla="*/ 1113073 w 1613651"/>
                <a:gd name="connsiteY39" fmla="*/ 1366790 h 1522471"/>
                <a:gd name="connsiteX40" fmla="*/ 1161524 w 1613651"/>
                <a:gd name="connsiteY40" fmla="*/ 1327023 h 1522471"/>
                <a:gd name="connsiteX41" fmla="*/ 1345313 w 1613651"/>
                <a:gd name="connsiteY41" fmla="*/ 885625 h 1522471"/>
                <a:gd name="connsiteX42" fmla="*/ 717818 w 1613651"/>
                <a:gd name="connsiteY42" fmla="*/ 261395 h 1522471"/>
                <a:gd name="connsiteX43" fmla="*/ 197489 w 1613651"/>
                <a:gd name="connsiteY43" fmla="*/ 536612 h 1522471"/>
                <a:gd name="connsiteX44" fmla="*/ 170794 w 1613651"/>
                <a:gd name="connsiteY44" fmla="*/ 585538 h 1522471"/>
                <a:gd name="connsiteX45" fmla="*/ 116237 w 1613651"/>
                <a:gd name="connsiteY45" fmla="*/ 582831 h 1522471"/>
                <a:gd name="connsiteX46" fmla="*/ 94809 w 1613651"/>
                <a:gd name="connsiteY46" fmla="*/ 583894 h 1522471"/>
                <a:gd name="connsiteX47" fmla="*/ 108650 w 1613651"/>
                <a:gd name="connsiteY47" fmla="*/ 550339 h 1522471"/>
                <a:gd name="connsiteX48" fmla="*/ 108650 w 1613651"/>
                <a:gd name="connsiteY48" fmla="*/ 538288 h 1522471"/>
                <a:gd name="connsiteX49" fmla="*/ 0 w 1613651"/>
                <a:gd name="connsiteY49" fmla="*/ 381622 h 1522471"/>
                <a:gd name="connsiteX50" fmla="*/ 0 w 1613651"/>
                <a:gd name="connsiteY50" fmla="*/ 365554 h 1522471"/>
                <a:gd name="connsiteX51" fmla="*/ 100602 w 1613651"/>
                <a:gd name="connsiteY51" fmla="*/ 245041 h 1522471"/>
                <a:gd name="connsiteX52" fmla="*/ 112674 w 1613651"/>
                <a:gd name="connsiteY52" fmla="*/ 245041 h 1522471"/>
                <a:gd name="connsiteX53" fmla="*/ 285709 w 1613651"/>
                <a:gd name="connsiteY53" fmla="*/ 329400 h 1522471"/>
                <a:gd name="connsiteX54" fmla="*/ 297781 w 1613651"/>
                <a:gd name="connsiteY54" fmla="*/ 329400 h 1522471"/>
                <a:gd name="connsiteX55" fmla="*/ 358142 w 1613651"/>
                <a:gd name="connsiteY55" fmla="*/ 289229 h 1522471"/>
                <a:gd name="connsiteX56" fmla="*/ 362166 w 1613651"/>
                <a:gd name="connsiteY56" fmla="*/ 281195 h 1522471"/>
                <a:gd name="connsiteX57" fmla="*/ 346070 w 1613651"/>
                <a:gd name="connsiteY57" fmla="*/ 84358 h 1522471"/>
                <a:gd name="connsiteX58" fmla="*/ 350094 w 1613651"/>
                <a:gd name="connsiteY58" fmla="*/ 80341 h 1522471"/>
                <a:gd name="connsiteX59" fmla="*/ 503008 w 1613651"/>
                <a:gd name="connsiteY59" fmla="*/ 24102 h 1522471"/>
                <a:gd name="connsiteX60" fmla="*/ 515081 w 1613651"/>
                <a:gd name="connsiteY60" fmla="*/ 28119 h 1522471"/>
                <a:gd name="connsiteX61" fmla="*/ 619706 w 1613651"/>
                <a:gd name="connsiteY61" fmla="*/ 188802 h 1522471"/>
                <a:gd name="connsiteX62" fmla="*/ 627755 w 1613651"/>
                <a:gd name="connsiteY62" fmla="*/ 196836 h 1522471"/>
                <a:gd name="connsiteX63" fmla="*/ 704212 w 1613651"/>
                <a:gd name="connsiteY63" fmla="*/ 188802 h 1522471"/>
                <a:gd name="connsiteX64" fmla="*/ 716284 w 1613651"/>
                <a:gd name="connsiteY64" fmla="*/ 180768 h 1522471"/>
                <a:gd name="connsiteX65" fmla="*/ 796765 w 1613651"/>
                <a:gd name="connsiteY65" fmla="*/ 4017 h 152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613651" h="1522471">
                  <a:moveTo>
                    <a:pt x="804814" y="0"/>
                  </a:moveTo>
                  <a:lnTo>
                    <a:pt x="965776" y="28119"/>
                  </a:lnTo>
                  <a:lnTo>
                    <a:pt x="973824" y="40171"/>
                  </a:lnTo>
                  <a:lnTo>
                    <a:pt x="985897" y="228973"/>
                  </a:lnTo>
                  <a:lnTo>
                    <a:pt x="993945" y="241024"/>
                  </a:lnTo>
                  <a:lnTo>
                    <a:pt x="1058330" y="277178"/>
                  </a:lnTo>
                  <a:lnTo>
                    <a:pt x="1074426" y="269144"/>
                  </a:lnTo>
                  <a:lnTo>
                    <a:pt x="1231365" y="160683"/>
                  </a:lnTo>
                  <a:lnTo>
                    <a:pt x="1243437" y="160683"/>
                  </a:lnTo>
                  <a:lnTo>
                    <a:pt x="1364159" y="265127"/>
                  </a:lnTo>
                  <a:lnTo>
                    <a:pt x="1364159" y="277178"/>
                  </a:lnTo>
                  <a:lnTo>
                    <a:pt x="1279654" y="449912"/>
                  </a:lnTo>
                  <a:lnTo>
                    <a:pt x="1279654" y="461963"/>
                  </a:lnTo>
                  <a:lnTo>
                    <a:pt x="1319894" y="522220"/>
                  </a:lnTo>
                  <a:lnTo>
                    <a:pt x="1331966" y="526237"/>
                  </a:lnTo>
                  <a:lnTo>
                    <a:pt x="1529146" y="506151"/>
                  </a:lnTo>
                  <a:lnTo>
                    <a:pt x="1533170" y="518202"/>
                  </a:lnTo>
                  <a:lnTo>
                    <a:pt x="1589507" y="666834"/>
                  </a:lnTo>
                  <a:lnTo>
                    <a:pt x="1581459" y="678885"/>
                  </a:lnTo>
                  <a:lnTo>
                    <a:pt x="1420496" y="783329"/>
                  </a:lnTo>
                  <a:lnTo>
                    <a:pt x="1416472" y="791363"/>
                  </a:lnTo>
                  <a:lnTo>
                    <a:pt x="1420496" y="867688"/>
                  </a:lnTo>
                  <a:lnTo>
                    <a:pt x="1432568" y="879739"/>
                  </a:lnTo>
                  <a:lnTo>
                    <a:pt x="1609627" y="960081"/>
                  </a:lnTo>
                  <a:lnTo>
                    <a:pt x="1613651" y="968115"/>
                  </a:lnTo>
                  <a:lnTo>
                    <a:pt x="1581459" y="1124781"/>
                  </a:lnTo>
                  <a:lnTo>
                    <a:pt x="1573411" y="1132815"/>
                  </a:lnTo>
                  <a:lnTo>
                    <a:pt x="1380255" y="1144866"/>
                  </a:lnTo>
                  <a:lnTo>
                    <a:pt x="1372207" y="1148883"/>
                  </a:lnTo>
                  <a:lnTo>
                    <a:pt x="1335991" y="1221190"/>
                  </a:lnTo>
                  <a:lnTo>
                    <a:pt x="1335991" y="1229224"/>
                  </a:lnTo>
                  <a:lnTo>
                    <a:pt x="1452688" y="1389907"/>
                  </a:lnTo>
                  <a:lnTo>
                    <a:pt x="1452688" y="1401959"/>
                  </a:lnTo>
                  <a:lnTo>
                    <a:pt x="1344039" y="1522471"/>
                  </a:lnTo>
                  <a:lnTo>
                    <a:pt x="1335991" y="1522471"/>
                  </a:lnTo>
                  <a:lnTo>
                    <a:pt x="1158932" y="1434095"/>
                  </a:lnTo>
                  <a:lnTo>
                    <a:pt x="1150883" y="1434095"/>
                  </a:lnTo>
                  <a:lnTo>
                    <a:pt x="1127837" y="1449432"/>
                  </a:lnTo>
                  <a:lnTo>
                    <a:pt x="1117817" y="1384917"/>
                  </a:lnTo>
                  <a:lnTo>
                    <a:pt x="1113073" y="1366790"/>
                  </a:lnTo>
                  <a:lnTo>
                    <a:pt x="1161524" y="1327023"/>
                  </a:lnTo>
                  <a:cubicBezTo>
                    <a:pt x="1275078" y="1214059"/>
                    <a:pt x="1345313" y="1058002"/>
                    <a:pt x="1345313" y="885625"/>
                  </a:cubicBezTo>
                  <a:cubicBezTo>
                    <a:pt x="1345313" y="540872"/>
                    <a:pt x="1064374" y="261395"/>
                    <a:pt x="717818" y="261395"/>
                  </a:cubicBezTo>
                  <a:cubicBezTo>
                    <a:pt x="501221" y="261395"/>
                    <a:pt x="310255" y="370566"/>
                    <a:pt x="197489" y="536612"/>
                  </a:cubicBezTo>
                  <a:lnTo>
                    <a:pt x="170794" y="585538"/>
                  </a:lnTo>
                  <a:lnTo>
                    <a:pt x="116237" y="582831"/>
                  </a:lnTo>
                  <a:lnTo>
                    <a:pt x="94809" y="583894"/>
                  </a:lnTo>
                  <a:lnTo>
                    <a:pt x="108650" y="550339"/>
                  </a:lnTo>
                  <a:lnTo>
                    <a:pt x="108650" y="538288"/>
                  </a:lnTo>
                  <a:lnTo>
                    <a:pt x="0" y="381622"/>
                  </a:lnTo>
                  <a:lnTo>
                    <a:pt x="0" y="365554"/>
                  </a:lnTo>
                  <a:lnTo>
                    <a:pt x="100602" y="245041"/>
                  </a:lnTo>
                  <a:lnTo>
                    <a:pt x="112674" y="245041"/>
                  </a:lnTo>
                  <a:lnTo>
                    <a:pt x="285709" y="329400"/>
                  </a:lnTo>
                  <a:lnTo>
                    <a:pt x="297781" y="329400"/>
                  </a:lnTo>
                  <a:lnTo>
                    <a:pt x="358142" y="289229"/>
                  </a:lnTo>
                  <a:lnTo>
                    <a:pt x="362166" y="281195"/>
                  </a:lnTo>
                  <a:lnTo>
                    <a:pt x="346070" y="84358"/>
                  </a:lnTo>
                  <a:lnTo>
                    <a:pt x="350094" y="80341"/>
                  </a:lnTo>
                  <a:lnTo>
                    <a:pt x="503008" y="24102"/>
                  </a:lnTo>
                  <a:lnTo>
                    <a:pt x="515081" y="28119"/>
                  </a:lnTo>
                  <a:lnTo>
                    <a:pt x="619706" y="188802"/>
                  </a:lnTo>
                  <a:lnTo>
                    <a:pt x="627755" y="196836"/>
                  </a:lnTo>
                  <a:lnTo>
                    <a:pt x="704212" y="188802"/>
                  </a:lnTo>
                  <a:lnTo>
                    <a:pt x="716284" y="180768"/>
                  </a:lnTo>
                  <a:lnTo>
                    <a:pt x="796765" y="4017"/>
                  </a:lnTo>
                  <a:close/>
                </a:path>
              </a:pathLst>
            </a:custGeom>
            <a:solidFill>
              <a:srgbClr val="7EB68B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CH" sz="1350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2" name="Abgerundetes Rechteck 24">
              <a:extLst>
                <a:ext uri="{FF2B5EF4-FFF2-40B4-BE49-F238E27FC236}">
                  <a16:creationId xmlns:a16="http://schemas.microsoft.com/office/drawing/2014/main" id="{B48E821F-83EA-47E0-9218-614EE0FE5EF8}"/>
                </a:ext>
              </a:extLst>
            </p:cNvPr>
            <p:cNvSpPr/>
            <p:nvPr/>
          </p:nvSpPr>
          <p:spPr>
            <a:xfrm>
              <a:off x="1745958" y="4414060"/>
              <a:ext cx="3338830" cy="648000"/>
            </a:xfrm>
            <a:prstGeom prst="roundRect">
              <a:avLst>
                <a:gd name="adj" fmla="val 4742"/>
              </a:avLst>
            </a:prstGeom>
            <a:solidFill>
              <a:schemeClr val="bg1">
                <a:lumMod val="95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Measurement System</a:t>
              </a:r>
              <a:endParaRPr lang="en-US" sz="2400">
                <a:solidFill>
                  <a:srgbClr val="063D2B"/>
                </a:solidFill>
                <a:latin typeface="Noto Sans Bamum" panose="020B0502040504020204" pitchFamily="34" charset="0"/>
                <a:ea typeface="Noto Sans Bamum" panose="020B0502040504020204" pitchFamily="34" charset="0"/>
              </a:endParaRPr>
            </a:p>
          </p:txBody>
        </p:sp>
        <p:sp>
          <p:nvSpPr>
            <p:cNvPr id="61" name="Abgerundetes Rechteck 4">
              <a:extLst>
                <a:ext uri="{FF2B5EF4-FFF2-40B4-BE49-F238E27FC236}">
                  <a16:creationId xmlns:a16="http://schemas.microsoft.com/office/drawing/2014/main" id="{1B6A46C3-DD21-4DB5-9BBB-B6ABE3959AAD}"/>
                </a:ext>
              </a:extLst>
            </p:cNvPr>
            <p:cNvSpPr/>
            <p:nvPr/>
          </p:nvSpPr>
          <p:spPr>
            <a:xfrm>
              <a:off x="6292920" y="2076447"/>
              <a:ext cx="3564000" cy="3232860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Abgerundetes Rechteck 12">
              <a:extLst>
                <a:ext uri="{FF2B5EF4-FFF2-40B4-BE49-F238E27FC236}">
                  <a16:creationId xmlns:a16="http://schemas.microsoft.com/office/drawing/2014/main" id="{A0A46AD5-314F-45DC-9494-A4DAB866D728}"/>
                </a:ext>
              </a:extLst>
            </p:cNvPr>
            <p:cNvSpPr/>
            <p:nvPr/>
          </p:nvSpPr>
          <p:spPr>
            <a:xfrm>
              <a:off x="6405505" y="2228846"/>
              <a:ext cx="3338830" cy="600809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Retail Investors</a:t>
              </a:r>
            </a:p>
          </p:txBody>
        </p:sp>
        <p:sp>
          <p:nvSpPr>
            <p:cNvPr id="114" name="Abgerundetes Rechteck 24">
              <a:extLst>
                <a:ext uri="{FF2B5EF4-FFF2-40B4-BE49-F238E27FC236}">
                  <a16:creationId xmlns:a16="http://schemas.microsoft.com/office/drawing/2014/main" id="{BCC3082C-537E-4B07-85CC-5EF79F1805D3}"/>
                </a:ext>
              </a:extLst>
            </p:cNvPr>
            <p:cNvSpPr/>
            <p:nvPr/>
          </p:nvSpPr>
          <p:spPr>
            <a:xfrm>
              <a:off x="6405505" y="4414060"/>
              <a:ext cx="3338830" cy="648000"/>
            </a:xfrm>
            <a:prstGeom prst="roundRect">
              <a:avLst>
                <a:gd name="adj" fmla="val 4742"/>
              </a:avLst>
            </a:prstGeom>
            <a:solidFill>
              <a:schemeClr val="bg1">
                <a:lumMod val="95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Mobile </a:t>
              </a:r>
              <a:r>
                <a:rPr lang="de-DE" sz="2400" err="1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Investing</a:t>
              </a:r>
              <a:endParaRPr lang="en-US" sz="2400">
                <a:solidFill>
                  <a:srgbClr val="063D2B"/>
                </a:solidFill>
                <a:latin typeface="Noto Sans Bamum" panose="020B0502040504020204" pitchFamily="34" charset="0"/>
                <a:ea typeface="Noto Sans Bamum" panose="020B0502040504020204" pitchFamily="34" charset="0"/>
              </a:endParaRPr>
            </a:p>
          </p:txBody>
        </p:sp>
        <p:pic>
          <p:nvPicPr>
            <p:cNvPr id="116" name="Grafik 12">
              <a:extLst>
                <a:ext uri="{FF2B5EF4-FFF2-40B4-BE49-F238E27FC236}">
                  <a16:creationId xmlns:a16="http://schemas.microsoft.com/office/drawing/2014/main" id="{0350B963-2D34-4B2C-8B63-088910FFC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39320" y="3244289"/>
              <a:ext cx="871200" cy="871200"/>
            </a:xfrm>
            <a:prstGeom prst="rect">
              <a:avLst/>
            </a:prstGeom>
          </p:spPr>
        </p:pic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72C3A8A-7D04-4934-9EEA-3026C950BD95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0710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1AFB8C-939D-49EE-AA5A-6BC9CEB84FD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 err="1"/>
              <a:t>Sustainable</a:t>
            </a:r>
            <a:r>
              <a:rPr lang="de-DE"/>
              <a:t>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ACCB7-E0BC-4443-824E-AF89DBFEC4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13</a:t>
            </a:fld>
            <a:endParaRPr lang="de-DE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7AECFA9-9E7F-4EC2-8815-5CB9838A7220}"/>
              </a:ext>
            </a:extLst>
          </p:cNvPr>
          <p:cNvGrpSpPr/>
          <p:nvPr/>
        </p:nvGrpSpPr>
        <p:grpSpPr>
          <a:xfrm>
            <a:off x="723021" y="2778149"/>
            <a:ext cx="2986413" cy="3379093"/>
            <a:chOff x="1003356" y="2964225"/>
            <a:chExt cx="2986413" cy="3379093"/>
          </a:xfrm>
        </p:grpSpPr>
        <p:sp>
          <p:nvSpPr>
            <p:cNvPr id="12" name="Abgerundetes Rechteck 10">
              <a:extLst>
                <a:ext uri="{FF2B5EF4-FFF2-40B4-BE49-F238E27FC236}">
                  <a16:creationId xmlns:a16="http://schemas.microsoft.com/office/drawing/2014/main" id="{013DEC5A-8884-4635-B038-CC3842C82B6A}"/>
                </a:ext>
              </a:extLst>
            </p:cNvPr>
            <p:cNvSpPr/>
            <p:nvPr/>
          </p:nvSpPr>
          <p:spPr>
            <a:xfrm>
              <a:off x="1003356" y="2964225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Abgerundetes Rechteck 12">
              <a:extLst>
                <a:ext uri="{FF2B5EF4-FFF2-40B4-BE49-F238E27FC236}">
                  <a16:creationId xmlns:a16="http://schemas.microsoft.com/office/drawing/2014/main" id="{333447FF-EA21-4565-A55C-27845BC43914}"/>
                </a:ext>
              </a:extLst>
            </p:cNvPr>
            <p:cNvSpPr/>
            <p:nvPr/>
          </p:nvSpPr>
          <p:spPr>
            <a:xfrm>
              <a:off x="1116880" y="3052017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Investment</a:t>
              </a:r>
            </a:p>
          </p:txBody>
        </p:sp>
        <p:pic>
          <p:nvPicPr>
            <p:cNvPr id="18" name="Picture 1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8459930-1686-480C-8842-4A7BA734C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6925" y="4292396"/>
              <a:ext cx="1339273" cy="1339273"/>
            </a:xfrm>
            <a:prstGeom prst="rect">
              <a:avLst/>
            </a:prstGeom>
          </p:spPr>
        </p:pic>
      </p:grpSp>
      <p:sp>
        <p:nvSpPr>
          <p:cNvPr id="9" name="Ellipse 6">
            <a:extLst>
              <a:ext uri="{FF2B5EF4-FFF2-40B4-BE49-F238E27FC236}">
                <a16:creationId xmlns:a16="http://schemas.microsoft.com/office/drawing/2014/main" id="{3B1CB5E5-3B54-411A-A2DF-ECCE8BC49BD9}"/>
              </a:ext>
            </a:extLst>
          </p:cNvPr>
          <p:cNvSpPr/>
          <p:nvPr/>
        </p:nvSpPr>
        <p:spPr>
          <a:xfrm>
            <a:off x="4336441" y="700758"/>
            <a:ext cx="2492893" cy="1170876"/>
          </a:xfrm>
          <a:prstGeom prst="ellipse">
            <a:avLst/>
          </a:prstGeom>
          <a:solidFill>
            <a:srgbClr val="7EB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Noto Sans Bamum" panose="020B0502040504020204"/>
              </a:rPr>
              <a:t>YOUR IMPACT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0B0AD4-B9D2-4B9C-A496-761028EBD5F0}"/>
              </a:ext>
            </a:extLst>
          </p:cNvPr>
          <p:cNvCxnSpPr>
            <a:cxnSpLocks/>
            <a:stCxn id="9" idx="3"/>
          </p:cNvCxnSpPr>
          <p:nvPr/>
        </p:nvCxnSpPr>
        <p:spPr>
          <a:xfrm flipH="1">
            <a:off x="3120090" y="1700163"/>
            <a:ext cx="1581427" cy="679327"/>
          </a:xfrm>
          <a:prstGeom prst="straightConnector1">
            <a:avLst/>
          </a:prstGeom>
          <a:ln w="57150">
            <a:solidFill>
              <a:srgbClr val="7EB6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261B51D-50C6-432A-8616-3683E610A2AA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6612C42-4783-4F53-BFE7-4AC9107B5941}"/>
              </a:ext>
            </a:extLst>
          </p:cNvPr>
          <p:cNvSpPr txBox="1"/>
          <p:nvPr/>
        </p:nvSpPr>
        <p:spPr>
          <a:xfrm>
            <a:off x="295219" y="55501"/>
            <a:ext cx="112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Noto Sans Bamum" panose="020B0502040504020204"/>
              </a:rPr>
              <a:t>What?</a:t>
            </a:r>
          </a:p>
        </p:txBody>
      </p:sp>
    </p:spTree>
    <p:extLst>
      <p:ext uri="{BB962C8B-B14F-4D97-AF65-F5344CB8AC3E}">
        <p14:creationId xmlns:p14="http://schemas.microsoft.com/office/powerpoint/2010/main" val="3100987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1AFB8C-939D-49EE-AA5A-6BC9CEB84FD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 err="1"/>
              <a:t>Sustainable</a:t>
            </a:r>
            <a:r>
              <a:rPr lang="de-DE"/>
              <a:t>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ACCB7-E0BC-4443-824E-AF89DBFEC4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14</a:t>
            </a:fld>
            <a:endParaRPr lang="de-DE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A91E3FB-0318-4280-A662-83062257283F}"/>
              </a:ext>
            </a:extLst>
          </p:cNvPr>
          <p:cNvGrpSpPr/>
          <p:nvPr/>
        </p:nvGrpSpPr>
        <p:grpSpPr>
          <a:xfrm>
            <a:off x="4089681" y="2769274"/>
            <a:ext cx="2986413" cy="3379093"/>
            <a:chOff x="4370016" y="2955350"/>
            <a:chExt cx="2986413" cy="3379093"/>
          </a:xfrm>
        </p:grpSpPr>
        <p:sp>
          <p:nvSpPr>
            <p:cNvPr id="11" name="Abgerundetes Rechteck 10">
              <a:extLst>
                <a:ext uri="{FF2B5EF4-FFF2-40B4-BE49-F238E27FC236}">
                  <a16:creationId xmlns:a16="http://schemas.microsoft.com/office/drawing/2014/main" id="{4071FA11-01FD-4C08-ADF1-D7B3FC48FB5F}"/>
                </a:ext>
              </a:extLst>
            </p:cNvPr>
            <p:cNvSpPr/>
            <p:nvPr/>
          </p:nvSpPr>
          <p:spPr>
            <a:xfrm>
              <a:off x="4370016" y="2955350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Abgerundetes Rechteck 12">
              <a:extLst>
                <a:ext uri="{FF2B5EF4-FFF2-40B4-BE49-F238E27FC236}">
                  <a16:creationId xmlns:a16="http://schemas.microsoft.com/office/drawing/2014/main" id="{E9E759D2-4D09-42CD-8DCA-21DBE012A97C}"/>
                </a:ext>
              </a:extLst>
            </p:cNvPr>
            <p:cNvSpPr/>
            <p:nvPr/>
          </p:nvSpPr>
          <p:spPr>
            <a:xfrm>
              <a:off x="4483540" y="3043142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Employer</a:t>
              </a:r>
            </a:p>
          </p:txBody>
        </p:sp>
        <p:pic>
          <p:nvPicPr>
            <p:cNvPr id="17" name="Graphic 16" descr="Target with solid fill">
              <a:extLst>
                <a:ext uri="{FF2B5EF4-FFF2-40B4-BE49-F238E27FC236}">
                  <a16:creationId xmlns:a16="http://schemas.microsoft.com/office/drawing/2014/main" id="{23F979FB-8255-458F-80F1-C49FBD87F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97753" y="4220498"/>
              <a:ext cx="1342775" cy="1342775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7AECFA9-9E7F-4EC2-8815-5CB9838A7220}"/>
              </a:ext>
            </a:extLst>
          </p:cNvPr>
          <p:cNvGrpSpPr/>
          <p:nvPr/>
        </p:nvGrpSpPr>
        <p:grpSpPr>
          <a:xfrm>
            <a:off x="723021" y="2778149"/>
            <a:ext cx="2986413" cy="3379093"/>
            <a:chOff x="1003356" y="2964225"/>
            <a:chExt cx="2986413" cy="3379093"/>
          </a:xfrm>
        </p:grpSpPr>
        <p:sp>
          <p:nvSpPr>
            <p:cNvPr id="12" name="Abgerundetes Rechteck 10">
              <a:extLst>
                <a:ext uri="{FF2B5EF4-FFF2-40B4-BE49-F238E27FC236}">
                  <a16:creationId xmlns:a16="http://schemas.microsoft.com/office/drawing/2014/main" id="{013DEC5A-8884-4635-B038-CC3842C82B6A}"/>
                </a:ext>
              </a:extLst>
            </p:cNvPr>
            <p:cNvSpPr/>
            <p:nvPr/>
          </p:nvSpPr>
          <p:spPr>
            <a:xfrm>
              <a:off x="1003356" y="2964225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Abgerundetes Rechteck 12">
              <a:extLst>
                <a:ext uri="{FF2B5EF4-FFF2-40B4-BE49-F238E27FC236}">
                  <a16:creationId xmlns:a16="http://schemas.microsoft.com/office/drawing/2014/main" id="{333447FF-EA21-4565-A55C-27845BC43914}"/>
                </a:ext>
              </a:extLst>
            </p:cNvPr>
            <p:cNvSpPr/>
            <p:nvPr/>
          </p:nvSpPr>
          <p:spPr>
            <a:xfrm>
              <a:off x="1116880" y="3052017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Investment</a:t>
              </a:r>
            </a:p>
          </p:txBody>
        </p:sp>
        <p:pic>
          <p:nvPicPr>
            <p:cNvPr id="18" name="Picture 1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8459930-1686-480C-8842-4A7BA734C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6925" y="4292396"/>
              <a:ext cx="1339273" cy="1339273"/>
            </a:xfrm>
            <a:prstGeom prst="rect">
              <a:avLst/>
            </a:prstGeom>
          </p:spPr>
        </p:pic>
      </p:grpSp>
      <p:sp>
        <p:nvSpPr>
          <p:cNvPr id="9" name="Ellipse 6">
            <a:extLst>
              <a:ext uri="{FF2B5EF4-FFF2-40B4-BE49-F238E27FC236}">
                <a16:creationId xmlns:a16="http://schemas.microsoft.com/office/drawing/2014/main" id="{3B1CB5E5-3B54-411A-A2DF-ECCE8BC49BD9}"/>
              </a:ext>
            </a:extLst>
          </p:cNvPr>
          <p:cNvSpPr/>
          <p:nvPr/>
        </p:nvSpPr>
        <p:spPr>
          <a:xfrm>
            <a:off x="4336441" y="700758"/>
            <a:ext cx="2492893" cy="1170876"/>
          </a:xfrm>
          <a:prstGeom prst="ellipse">
            <a:avLst/>
          </a:prstGeom>
          <a:solidFill>
            <a:srgbClr val="7EB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Noto Sans Bamum" panose="020B0502040504020204"/>
              </a:rPr>
              <a:t>YOUR IMPACT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0B0AD4-B9D2-4B9C-A496-761028EBD5F0}"/>
              </a:ext>
            </a:extLst>
          </p:cNvPr>
          <p:cNvCxnSpPr>
            <a:cxnSpLocks/>
            <a:stCxn id="9" idx="3"/>
          </p:cNvCxnSpPr>
          <p:nvPr/>
        </p:nvCxnSpPr>
        <p:spPr>
          <a:xfrm flipH="1">
            <a:off x="3120090" y="1700163"/>
            <a:ext cx="1581427" cy="679327"/>
          </a:xfrm>
          <a:prstGeom prst="straightConnector1">
            <a:avLst/>
          </a:prstGeom>
          <a:ln w="57150">
            <a:solidFill>
              <a:srgbClr val="7EB6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53DEF4F-72BA-4581-B628-C630D70C0E3E}"/>
              </a:ext>
            </a:extLst>
          </p:cNvPr>
          <p:cNvCxnSpPr>
            <a:cxnSpLocks/>
            <a:stCxn id="9" idx="4"/>
          </p:cNvCxnSpPr>
          <p:nvPr/>
        </p:nvCxnSpPr>
        <p:spPr>
          <a:xfrm flipH="1">
            <a:off x="5582887" y="1871634"/>
            <a:ext cx="1" cy="648626"/>
          </a:xfrm>
          <a:prstGeom prst="straightConnector1">
            <a:avLst/>
          </a:prstGeom>
          <a:ln w="57150">
            <a:solidFill>
              <a:srgbClr val="7EB6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261B51D-50C6-432A-8616-3683E610A2AA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6612C42-4783-4F53-BFE7-4AC9107B5941}"/>
              </a:ext>
            </a:extLst>
          </p:cNvPr>
          <p:cNvSpPr txBox="1"/>
          <p:nvPr/>
        </p:nvSpPr>
        <p:spPr>
          <a:xfrm>
            <a:off x="295219" y="55501"/>
            <a:ext cx="112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Noto Sans Bamum" panose="020B0502040504020204"/>
              </a:rPr>
              <a:t>What?</a:t>
            </a:r>
          </a:p>
        </p:txBody>
      </p:sp>
    </p:spTree>
    <p:extLst>
      <p:ext uri="{BB962C8B-B14F-4D97-AF65-F5344CB8AC3E}">
        <p14:creationId xmlns:p14="http://schemas.microsoft.com/office/powerpoint/2010/main" val="3405873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1AFB8C-939D-49EE-AA5A-6BC9CEB84FD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 err="1"/>
              <a:t>Sustainable</a:t>
            </a:r>
            <a:r>
              <a:rPr lang="de-DE"/>
              <a:t>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ACCB7-E0BC-4443-824E-AF89DBFEC4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15</a:t>
            </a:fld>
            <a:endParaRPr lang="de-DE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287DDE-6319-47CD-A033-EAA9DCE4AF45}"/>
              </a:ext>
            </a:extLst>
          </p:cNvPr>
          <p:cNvGrpSpPr/>
          <p:nvPr/>
        </p:nvGrpSpPr>
        <p:grpSpPr>
          <a:xfrm>
            <a:off x="723021" y="700758"/>
            <a:ext cx="9719733" cy="5456484"/>
            <a:chOff x="1003356" y="886834"/>
            <a:chExt cx="9719733" cy="545648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9E413E1-2432-4694-9CDE-591818109E5A}"/>
                </a:ext>
              </a:extLst>
            </p:cNvPr>
            <p:cNvGrpSpPr/>
            <p:nvPr/>
          </p:nvGrpSpPr>
          <p:grpSpPr>
            <a:xfrm>
              <a:off x="7736676" y="2964224"/>
              <a:ext cx="2986413" cy="3379093"/>
              <a:chOff x="985420" y="2361460"/>
              <a:chExt cx="2986413" cy="3379093"/>
            </a:xfrm>
          </p:grpSpPr>
          <p:sp>
            <p:nvSpPr>
              <p:cNvPr id="10" name="Abgerundetes Rechteck 4">
                <a:extLst>
                  <a:ext uri="{FF2B5EF4-FFF2-40B4-BE49-F238E27FC236}">
                    <a16:creationId xmlns:a16="http://schemas.microsoft.com/office/drawing/2014/main" id="{8148CFF4-ABF8-408A-8E52-07F70FE62E5C}"/>
                  </a:ext>
                </a:extLst>
              </p:cNvPr>
              <p:cNvSpPr/>
              <p:nvPr/>
            </p:nvSpPr>
            <p:spPr>
              <a:xfrm>
                <a:off x="985420" y="2361460"/>
                <a:ext cx="2986413" cy="3379093"/>
              </a:xfrm>
              <a:prstGeom prst="roundRect">
                <a:avLst>
                  <a:gd name="adj" fmla="val 4742"/>
                </a:avLst>
              </a:prstGeom>
              <a:noFill/>
              <a:ln w="31750">
                <a:solidFill>
                  <a:srgbClr val="063D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Abgerundetes Rechteck 12">
                <a:extLst>
                  <a:ext uri="{FF2B5EF4-FFF2-40B4-BE49-F238E27FC236}">
                    <a16:creationId xmlns:a16="http://schemas.microsoft.com/office/drawing/2014/main" id="{12A4E1F3-E3BD-417E-842D-1F1D37257F11}"/>
                  </a:ext>
                </a:extLst>
              </p:cNvPr>
              <p:cNvSpPr/>
              <p:nvPr/>
            </p:nvSpPr>
            <p:spPr>
              <a:xfrm>
                <a:off x="1098944" y="2449251"/>
                <a:ext cx="2759364" cy="528730"/>
              </a:xfrm>
              <a:prstGeom prst="roundRect">
                <a:avLst>
                  <a:gd name="adj" fmla="val 4742"/>
                </a:avLst>
              </a:prstGeom>
              <a:solidFill>
                <a:srgbClr val="ADE6B9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rgbClr val="063D2B"/>
                    </a:solidFill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Start-Up</a:t>
                </a:r>
              </a:p>
            </p:txBody>
          </p:sp>
          <p:pic>
            <p:nvPicPr>
              <p:cNvPr id="16" name="Grafik 65">
                <a:extLst>
                  <a:ext uri="{FF2B5EF4-FFF2-40B4-BE49-F238E27FC236}">
                    <a16:creationId xmlns:a16="http://schemas.microsoft.com/office/drawing/2014/main" id="{BF7BD72A-E754-41CF-82CE-AAA54C7640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06457" y="3626607"/>
                <a:ext cx="1344337" cy="1344337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A91E3FB-0318-4280-A662-83062257283F}"/>
                </a:ext>
              </a:extLst>
            </p:cNvPr>
            <p:cNvGrpSpPr/>
            <p:nvPr/>
          </p:nvGrpSpPr>
          <p:grpSpPr>
            <a:xfrm>
              <a:off x="4370016" y="2955350"/>
              <a:ext cx="2986413" cy="3379093"/>
              <a:chOff x="4370016" y="2955350"/>
              <a:chExt cx="2986413" cy="3379093"/>
            </a:xfrm>
          </p:grpSpPr>
          <p:sp>
            <p:nvSpPr>
              <p:cNvPr id="11" name="Abgerundetes Rechteck 10">
                <a:extLst>
                  <a:ext uri="{FF2B5EF4-FFF2-40B4-BE49-F238E27FC236}">
                    <a16:creationId xmlns:a16="http://schemas.microsoft.com/office/drawing/2014/main" id="{4071FA11-01FD-4C08-ADF1-D7B3FC48FB5F}"/>
                  </a:ext>
                </a:extLst>
              </p:cNvPr>
              <p:cNvSpPr/>
              <p:nvPr/>
            </p:nvSpPr>
            <p:spPr>
              <a:xfrm>
                <a:off x="4370016" y="2955350"/>
                <a:ext cx="2986413" cy="3379093"/>
              </a:xfrm>
              <a:prstGeom prst="roundRect">
                <a:avLst>
                  <a:gd name="adj" fmla="val 4742"/>
                </a:avLst>
              </a:prstGeom>
              <a:noFill/>
              <a:ln w="31750">
                <a:solidFill>
                  <a:srgbClr val="063D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Abgerundetes Rechteck 12">
                <a:extLst>
                  <a:ext uri="{FF2B5EF4-FFF2-40B4-BE49-F238E27FC236}">
                    <a16:creationId xmlns:a16="http://schemas.microsoft.com/office/drawing/2014/main" id="{E9E759D2-4D09-42CD-8DCA-21DBE012A97C}"/>
                  </a:ext>
                </a:extLst>
              </p:cNvPr>
              <p:cNvSpPr/>
              <p:nvPr/>
            </p:nvSpPr>
            <p:spPr>
              <a:xfrm>
                <a:off x="4483540" y="3043142"/>
                <a:ext cx="2759364" cy="528730"/>
              </a:xfrm>
              <a:prstGeom prst="roundRect">
                <a:avLst>
                  <a:gd name="adj" fmla="val 4742"/>
                </a:avLst>
              </a:prstGeom>
              <a:solidFill>
                <a:srgbClr val="ADE6B9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rgbClr val="063D2B"/>
                    </a:solidFill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Employer</a:t>
                </a:r>
              </a:p>
            </p:txBody>
          </p:sp>
          <p:pic>
            <p:nvPicPr>
              <p:cNvPr id="17" name="Graphic 16" descr="Target with solid fill">
                <a:extLst>
                  <a:ext uri="{FF2B5EF4-FFF2-40B4-BE49-F238E27FC236}">
                    <a16:creationId xmlns:a16="http://schemas.microsoft.com/office/drawing/2014/main" id="{23F979FB-8255-458F-80F1-C49FBD87FD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197753" y="4220498"/>
                <a:ext cx="1342775" cy="1342775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7AECFA9-9E7F-4EC2-8815-5CB9838A7220}"/>
                </a:ext>
              </a:extLst>
            </p:cNvPr>
            <p:cNvGrpSpPr/>
            <p:nvPr/>
          </p:nvGrpSpPr>
          <p:grpSpPr>
            <a:xfrm>
              <a:off x="1003356" y="2964225"/>
              <a:ext cx="2986413" cy="3379093"/>
              <a:chOff x="1003356" y="2964225"/>
              <a:chExt cx="2986413" cy="3379093"/>
            </a:xfrm>
          </p:grpSpPr>
          <p:sp>
            <p:nvSpPr>
              <p:cNvPr id="12" name="Abgerundetes Rechteck 10">
                <a:extLst>
                  <a:ext uri="{FF2B5EF4-FFF2-40B4-BE49-F238E27FC236}">
                    <a16:creationId xmlns:a16="http://schemas.microsoft.com/office/drawing/2014/main" id="{013DEC5A-8884-4635-B038-CC3842C82B6A}"/>
                  </a:ext>
                </a:extLst>
              </p:cNvPr>
              <p:cNvSpPr/>
              <p:nvPr/>
            </p:nvSpPr>
            <p:spPr>
              <a:xfrm>
                <a:off x="1003356" y="2964225"/>
                <a:ext cx="2986413" cy="3379093"/>
              </a:xfrm>
              <a:prstGeom prst="roundRect">
                <a:avLst>
                  <a:gd name="adj" fmla="val 4742"/>
                </a:avLst>
              </a:prstGeom>
              <a:noFill/>
              <a:ln w="31750">
                <a:solidFill>
                  <a:srgbClr val="063D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Abgerundetes Rechteck 12">
                <a:extLst>
                  <a:ext uri="{FF2B5EF4-FFF2-40B4-BE49-F238E27FC236}">
                    <a16:creationId xmlns:a16="http://schemas.microsoft.com/office/drawing/2014/main" id="{333447FF-EA21-4565-A55C-27845BC43914}"/>
                  </a:ext>
                </a:extLst>
              </p:cNvPr>
              <p:cNvSpPr/>
              <p:nvPr/>
            </p:nvSpPr>
            <p:spPr>
              <a:xfrm>
                <a:off x="1116880" y="3052017"/>
                <a:ext cx="2759364" cy="528730"/>
              </a:xfrm>
              <a:prstGeom prst="roundRect">
                <a:avLst>
                  <a:gd name="adj" fmla="val 4742"/>
                </a:avLst>
              </a:prstGeom>
              <a:solidFill>
                <a:srgbClr val="ADE6B9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rgbClr val="063D2B"/>
                    </a:solidFill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Investment</a:t>
                </a:r>
              </a:p>
            </p:txBody>
          </p:sp>
          <p:pic>
            <p:nvPicPr>
              <p:cNvPr id="18" name="Picture 17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F8459930-1686-480C-8842-4A7BA734CE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26925" y="4292396"/>
                <a:ext cx="1339273" cy="1339273"/>
              </a:xfrm>
              <a:prstGeom prst="rect">
                <a:avLst/>
              </a:prstGeom>
            </p:spPr>
          </p:pic>
        </p:grpSp>
        <p:sp>
          <p:nvSpPr>
            <p:cNvPr id="9" name="Ellipse 6">
              <a:extLst>
                <a:ext uri="{FF2B5EF4-FFF2-40B4-BE49-F238E27FC236}">
                  <a16:creationId xmlns:a16="http://schemas.microsoft.com/office/drawing/2014/main" id="{3B1CB5E5-3B54-411A-A2DF-ECCE8BC49BD9}"/>
                </a:ext>
              </a:extLst>
            </p:cNvPr>
            <p:cNvSpPr/>
            <p:nvPr/>
          </p:nvSpPr>
          <p:spPr>
            <a:xfrm>
              <a:off x="4616776" y="886834"/>
              <a:ext cx="2492893" cy="1170876"/>
            </a:xfrm>
            <a:prstGeom prst="ellipse">
              <a:avLst/>
            </a:prstGeom>
            <a:solidFill>
              <a:srgbClr val="7EB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latin typeface="Noto Sans Bamum" panose="020B0502040504020204"/>
                </a:rPr>
                <a:t>YOUR IMPACT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50B0AD4-B9D2-4B9C-A496-761028EBD5F0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 flipH="1">
              <a:off x="3400425" y="1886239"/>
              <a:ext cx="1581427" cy="679327"/>
            </a:xfrm>
            <a:prstGeom prst="straightConnector1">
              <a:avLst/>
            </a:prstGeom>
            <a:ln w="57150">
              <a:solidFill>
                <a:srgbClr val="7EB68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653DEF4F-72BA-4581-B628-C630D70C0E3E}"/>
                </a:ext>
              </a:extLst>
            </p:cNvPr>
            <p:cNvCxnSpPr>
              <a:cxnSpLocks/>
              <a:stCxn id="9" idx="4"/>
            </p:cNvCxnSpPr>
            <p:nvPr/>
          </p:nvCxnSpPr>
          <p:spPr>
            <a:xfrm flipH="1">
              <a:off x="5863222" y="2057710"/>
              <a:ext cx="1" cy="648626"/>
            </a:xfrm>
            <a:prstGeom prst="straightConnector1">
              <a:avLst/>
            </a:prstGeom>
            <a:ln w="57150">
              <a:solidFill>
                <a:srgbClr val="7EB68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322054B-E49A-46A8-8325-07B83CE8A219}"/>
                </a:ext>
              </a:extLst>
            </p:cNvPr>
            <p:cNvCxnSpPr>
              <a:cxnSpLocks/>
              <a:stCxn id="9" idx="5"/>
            </p:cNvCxnSpPr>
            <p:nvPr/>
          </p:nvCxnSpPr>
          <p:spPr>
            <a:xfrm>
              <a:off x="6744593" y="1886239"/>
              <a:ext cx="1581427" cy="675898"/>
            </a:xfrm>
            <a:prstGeom prst="straightConnector1">
              <a:avLst/>
            </a:prstGeom>
            <a:ln w="57150">
              <a:solidFill>
                <a:srgbClr val="7EB68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D261B51D-50C6-432A-8616-3683E610A2AA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6612C42-4783-4F53-BFE7-4AC9107B5941}"/>
              </a:ext>
            </a:extLst>
          </p:cNvPr>
          <p:cNvSpPr txBox="1"/>
          <p:nvPr/>
        </p:nvSpPr>
        <p:spPr>
          <a:xfrm>
            <a:off x="295219" y="55501"/>
            <a:ext cx="112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Noto Sans Bamum" panose="020B0502040504020204"/>
              </a:rPr>
              <a:t>What?</a:t>
            </a:r>
          </a:p>
        </p:txBody>
      </p:sp>
    </p:spTree>
    <p:extLst>
      <p:ext uri="{BB962C8B-B14F-4D97-AF65-F5344CB8AC3E}">
        <p14:creationId xmlns:p14="http://schemas.microsoft.com/office/powerpoint/2010/main" val="2162071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7F29C6BC-4069-A04C-863C-333C1BCE48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382113"/>
            <a:ext cx="12192000" cy="809689"/>
          </a:xfrm>
        </p:spPr>
        <p:txBody>
          <a:bodyPr>
            <a:normAutofit/>
          </a:bodyPr>
          <a:lstStyle/>
          <a:p>
            <a:r>
              <a:rPr lang="en-US" sz="4400" b="1">
                <a:latin typeface="Noto Sans Bamum" panose="020B0502040504020204" pitchFamily="34" charset="0"/>
                <a:ea typeface="Noto Sans Bamum" panose="020B0502040504020204" pitchFamily="34" charset="0"/>
                <a:cs typeface="Farah" pitchFamily="2" charset="-78"/>
              </a:rPr>
              <a:t>Connect with us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81E246-DBAB-45D3-A8D6-92E5CF37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40622-72A2-4EB9-B495-B711E7FB2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9DA77C-FEDC-4BBF-BE21-2E585C62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B14BDD4-5B08-44DB-BA0E-D2F28C18ED83}"/>
              </a:ext>
            </a:extLst>
          </p:cNvPr>
          <p:cNvGrpSpPr/>
          <p:nvPr/>
        </p:nvGrpSpPr>
        <p:grpSpPr>
          <a:xfrm>
            <a:off x="3330138" y="3139259"/>
            <a:ext cx="2714921" cy="3379093"/>
            <a:chOff x="174772" y="2986859"/>
            <a:chExt cx="2714921" cy="3379093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F2E5E8B-D9D6-4B95-A948-126F1755245F}"/>
                </a:ext>
              </a:extLst>
            </p:cNvPr>
            <p:cNvGrpSpPr/>
            <p:nvPr/>
          </p:nvGrpSpPr>
          <p:grpSpPr>
            <a:xfrm>
              <a:off x="174772" y="2986859"/>
              <a:ext cx="2714921" cy="3379093"/>
              <a:chOff x="39026" y="2986859"/>
              <a:chExt cx="2986413" cy="3379093"/>
            </a:xfrm>
          </p:grpSpPr>
          <p:sp>
            <p:nvSpPr>
              <p:cNvPr id="13" name="Abgerundetes Rechteck 10">
                <a:extLst>
                  <a:ext uri="{FF2B5EF4-FFF2-40B4-BE49-F238E27FC236}">
                    <a16:creationId xmlns:a16="http://schemas.microsoft.com/office/drawing/2014/main" id="{64FAE79E-4D7C-4DCA-89BD-F299B5FFB62E}"/>
                  </a:ext>
                </a:extLst>
              </p:cNvPr>
              <p:cNvSpPr/>
              <p:nvPr/>
            </p:nvSpPr>
            <p:spPr>
              <a:xfrm>
                <a:off x="39026" y="2986859"/>
                <a:ext cx="2986413" cy="3379093"/>
              </a:xfrm>
              <a:prstGeom prst="roundRect">
                <a:avLst>
                  <a:gd name="adj" fmla="val 4742"/>
                </a:avLst>
              </a:prstGeom>
              <a:noFill/>
              <a:ln w="31750">
                <a:solidFill>
                  <a:srgbClr val="063D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Abgerundetes Rechteck 12">
                <a:extLst>
                  <a:ext uri="{FF2B5EF4-FFF2-40B4-BE49-F238E27FC236}">
                    <a16:creationId xmlns:a16="http://schemas.microsoft.com/office/drawing/2014/main" id="{BC9C6D13-C116-4842-98EF-448DEACE6171}"/>
                  </a:ext>
                </a:extLst>
              </p:cNvPr>
              <p:cNvSpPr/>
              <p:nvPr/>
            </p:nvSpPr>
            <p:spPr>
              <a:xfrm>
                <a:off x="152550" y="3074651"/>
                <a:ext cx="2759364" cy="528730"/>
              </a:xfrm>
              <a:prstGeom prst="roundRect">
                <a:avLst>
                  <a:gd name="adj" fmla="val 4742"/>
                </a:avLst>
              </a:prstGeom>
              <a:solidFill>
                <a:schemeClr val="bg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>
                    <a:solidFill>
                      <a:srgbClr val="063D2B"/>
                    </a:solidFill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Eric Rinke</a:t>
                </a:r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F2949AB-D2F7-4309-A79A-1C5ED4EEF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4866" y="4271061"/>
              <a:ext cx="1754732" cy="68429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757B80F-8A84-4F76-A4EB-F00215C43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2340" y="5108411"/>
              <a:ext cx="999784" cy="999784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53A68DC-A804-439A-8257-27F5DDAF703E}"/>
                </a:ext>
              </a:extLst>
            </p:cNvPr>
            <p:cNvGrpSpPr/>
            <p:nvPr/>
          </p:nvGrpSpPr>
          <p:grpSpPr>
            <a:xfrm>
              <a:off x="837262" y="3710585"/>
              <a:ext cx="1389940" cy="432324"/>
              <a:chOff x="1866902" y="3710585"/>
              <a:chExt cx="1389940" cy="432324"/>
            </a:xfrm>
          </p:grpSpPr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6222B74-9F49-475B-BB43-59793C58055D}"/>
                  </a:ext>
                </a:extLst>
              </p:cNvPr>
              <p:cNvSpPr/>
              <p:nvPr/>
            </p:nvSpPr>
            <p:spPr bwMode="gray">
              <a:xfrm>
                <a:off x="1866902" y="3710585"/>
                <a:ext cx="432324" cy="432324"/>
              </a:xfrm>
              <a:custGeom>
                <a:avLst/>
                <a:gdLst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688485 w 3888432"/>
                  <a:gd name="connsiteY5" fmla="*/ 147563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36833 w 3888432"/>
                  <a:gd name="connsiteY11" fmla="*/ 2084121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2688485 w 3888432"/>
                  <a:gd name="connsiteY17" fmla="*/ 1475633 h 3960440"/>
                  <a:gd name="connsiteX18" fmla="*/ 878058 w 3888432"/>
                  <a:gd name="connsiteY18" fmla="*/ 648072 h 3960440"/>
                  <a:gd name="connsiteX19" fmla="*/ 554477 w 3888432"/>
                  <a:gd name="connsiteY19" fmla="*/ 971653 h 3960440"/>
                  <a:gd name="connsiteX20" fmla="*/ 878058 w 3888432"/>
                  <a:gd name="connsiteY20" fmla="*/ 1295234 h 3960440"/>
                  <a:gd name="connsiteX21" fmla="*/ 1201639 w 3888432"/>
                  <a:gd name="connsiteY21" fmla="*/ 971653 h 3960440"/>
                  <a:gd name="connsiteX22" fmla="*/ 878058 w 3888432"/>
                  <a:gd name="connsiteY22" fmla="*/ 648072 h 3960440"/>
                  <a:gd name="connsiteX23" fmla="*/ 333511 w 3888432"/>
                  <a:gd name="connsiteY23" fmla="*/ 0 h 3960440"/>
                  <a:gd name="connsiteX24" fmla="*/ 3554921 w 3888432"/>
                  <a:gd name="connsiteY24" fmla="*/ 0 h 3960440"/>
                  <a:gd name="connsiteX25" fmla="*/ 3888432 w 3888432"/>
                  <a:gd name="connsiteY25" fmla="*/ 333511 h 3960440"/>
                  <a:gd name="connsiteX26" fmla="*/ 3888432 w 3888432"/>
                  <a:gd name="connsiteY26" fmla="*/ 3626929 h 3960440"/>
                  <a:gd name="connsiteX27" fmla="*/ 3554921 w 3888432"/>
                  <a:gd name="connsiteY27" fmla="*/ 3960440 h 3960440"/>
                  <a:gd name="connsiteX28" fmla="*/ 333511 w 3888432"/>
                  <a:gd name="connsiteY28" fmla="*/ 3960440 h 3960440"/>
                  <a:gd name="connsiteX29" fmla="*/ 0 w 3888432"/>
                  <a:gd name="connsiteY29" fmla="*/ 3626929 h 3960440"/>
                  <a:gd name="connsiteX30" fmla="*/ 0 w 3888432"/>
                  <a:gd name="connsiteY30" fmla="*/ 333511 h 3960440"/>
                  <a:gd name="connsiteX31" fmla="*/ 333511 w 3888432"/>
                  <a:gd name="connsiteY31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36833 w 3888432"/>
                  <a:gd name="connsiteY11" fmla="*/ 2084121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36833 w 3888432"/>
                  <a:gd name="connsiteY11" fmla="*/ 2084121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36833 w 3888432"/>
                  <a:gd name="connsiteY11" fmla="*/ 2084121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36833 w 3888432"/>
                  <a:gd name="connsiteY11" fmla="*/ 2084121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36833 w 3888432"/>
                  <a:gd name="connsiteY11" fmla="*/ 2084121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47184 w 3888432"/>
                  <a:gd name="connsiteY11" fmla="*/ 2155564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47184 w 3888432"/>
                  <a:gd name="connsiteY11" fmla="*/ 2155564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  <a:gd name="connsiteX0" fmla="*/ 554477 w 3888432"/>
                  <a:gd name="connsiteY0" fmla="*/ 1512168 h 3960440"/>
                  <a:gd name="connsiteX1" fmla="*/ 554477 w 3888432"/>
                  <a:gd name="connsiteY1" fmla="*/ 3312368 h 3960440"/>
                  <a:gd name="connsiteX2" fmla="*/ 1201638 w 3888432"/>
                  <a:gd name="connsiteY2" fmla="*/ 3312368 h 3960440"/>
                  <a:gd name="connsiteX3" fmla="*/ 1201638 w 3888432"/>
                  <a:gd name="connsiteY3" fmla="*/ 1512168 h 3960440"/>
                  <a:gd name="connsiteX4" fmla="*/ 554477 w 3888432"/>
                  <a:gd name="connsiteY4" fmla="*/ 1512168 h 3960440"/>
                  <a:gd name="connsiteX5" fmla="*/ 2840340 w 3888432"/>
                  <a:gd name="connsiteY5" fmla="*/ 1479943 h 3960440"/>
                  <a:gd name="connsiteX6" fmla="*/ 2136833 w 3888432"/>
                  <a:gd name="connsiteY6" fmla="*/ 1785510 h 3960440"/>
                  <a:gd name="connsiteX7" fmla="*/ 2136833 w 3888432"/>
                  <a:gd name="connsiteY7" fmla="*/ 1510185 h 3960440"/>
                  <a:gd name="connsiteX8" fmla="*/ 1489672 w 3888432"/>
                  <a:gd name="connsiteY8" fmla="*/ 1510185 h 3960440"/>
                  <a:gd name="connsiteX9" fmla="*/ 1489672 w 3888432"/>
                  <a:gd name="connsiteY9" fmla="*/ 3310385 h 3960440"/>
                  <a:gd name="connsiteX10" fmla="*/ 2136833 w 3888432"/>
                  <a:gd name="connsiteY10" fmla="*/ 3310385 h 3960440"/>
                  <a:gd name="connsiteX11" fmla="*/ 2147184 w 3888432"/>
                  <a:gd name="connsiteY11" fmla="*/ 2155564 h 3960440"/>
                  <a:gd name="connsiteX12" fmla="*/ 2673919 w 3888432"/>
                  <a:gd name="connsiteY12" fmla="*/ 2138897 h 3960440"/>
                  <a:gd name="connsiteX13" fmla="*/ 2679688 w 3888432"/>
                  <a:gd name="connsiteY13" fmla="*/ 3312366 h 3960440"/>
                  <a:gd name="connsiteX14" fmla="*/ 3326849 w 3888432"/>
                  <a:gd name="connsiteY14" fmla="*/ 3312366 h 3960440"/>
                  <a:gd name="connsiteX15" fmla="*/ 3333768 w 3888432"/>
                  <a:gd name="connsiteY15" fmla="*/ 2128613 h 3960440"/>
                  <a:gd name="connsiteX16" fmla="*/ 2840340 w 3888432"/>
                  <a:gd name="connsiteY16" fmla="*/ 1479943 h 3960440"/>
                  <a:gd name="connsiteX17" fmla="*/ 878058 w 3888432"/>
                  <a:gd name="connsiteY17" fmla="*/ 648072 h 3960440"/>
                  <a:gd name="connsiteX18" fmla="*/ 554477 w 3888432"/>
                  <a:gd name="connsiteY18" fmla="*/ 971653 h 3960440"/>
                  <a:gd name="connsiteX19" fmla="*/ 878058 w 3888432"/>
                  <a:gd name="connsiteY19" fmla="*/ 1295234 h 3960440"/>
                  <a:gd name="connsiteX20" fmla="*/ 1201639 w 3888432"/>
                  <a:gd name="connsiteY20" fmla="*/ 971653 h 3960440"/>
                  <a:gd name="connsiteX21" fmla="*/ 878058 w 3888432"/>
                  <a:gd name="connsiteY21" fmla="*/ 648072 h 3960440"/>
                  <a:gd name="connsiteX22" fmla="*/ 333511 w 3888432"/>
                  <a:gd name="connsiteY22" fmla="*/ 0 h 3960440"/>
                  <a:gd name="connsiteX23" fmla="*/ 3554921 w 3888432"/>
                  <a:gd name="connsiteY23" fmla="*/ 0 h 3960440"/>
                  <a:gd name="connsiteX24" fmla="*/ 3888432 w 3888432"/>
                  <a:gd name="connsiteY24" fmla="*/ 333511 h 3960440"/>
                  <a:gd name="connsiteX25" fmla="*/ 3888432 w 3888432"/>
                  <a:gd name="connsiteY25" fmla="*/ 3626929 h 3960440"/>
                  <a:gd name="connsiteX26" fmla="*/ 3554921 w 3888432"/>
                  <a:gd name="connsiteY26" fmla="*/ 3960440 h 3960440"/>
                  <a:gd name="connsiteX27" fmla="*/ 333511 w 3888432"/>
                  <a:gd name="connsiteY27" fmla="*/ 3960440 h 3960440"/>
                  <a:gd name="connsiteX28" fmla="*/ 0 w 3888432"/>
                  <a:gd name="connsiteY28" fmla="*/ 3626929 h 3960440"/>
                  <a:gd name="connsiteX29" fmla="*/ 0 w 3888432"/>
                  <a:gd name="connsiteY29" fmla="*/ 333511 h 3960440"/>
                  <a:gd name="connsiteX30" fmla="*/ 333511 w 3888432"/>
                  <a:gd name="connsiteY30" fmla="*/ 0 h 3960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888432" h="3960440">
                    <a:moveTo>
                      <a:pt x="554477" y="1512168"/>
                    </a:moveTo>
                    <a:lnTo>
                      <a:pt x="554477" y="3312368"/>
                    </a:lnTo>
                    <a:lnTo>
                      <a:pt x="1201638" y="3312368"/>
                    </a:lnTo>
                    <a:lnTo>
                      <a:pt x="1201638" y="1512168"/>
                    </a:lnTo>
                    <a:lnTo>
                      <a:pt x="554477" y="1512168"/>
                    </a:lnTo>
                    <a:close/>
                    <a:moveTo>
                      <a:pt x="2840340" y="1479943"/>
                    </a:moveTo>
                    <a:cubicBezTo>
                      <a:pt x="2293254" y="1484797"/>
                      <a:pt x="2254084" y="1780470"/>
                      <a:pt x="2136833" y="1785510"/>
                    </a:cubicBezTo>
                    <a:lnTo>
                      <a:pt x="2136833" y="1510185"/>
                    </a:lnTo>
                    <a:lnTo>
                      <a:pt x="1489672" y="1510185"/>
                    </a:lnTo>
                    <a:lnTo>
                      <a:pt x="1489672" y="3310385"/>
                    </a:lnTo>
                    <a:lnTo>
                      <a:pt x="2136833" y="3310385"/>
                    </a:lnTo>
                    <a:cubicBezTo>
                      <a:pt x="2140283" y="2925445"/>
                      <a:pt x="2133383" y="2560917"/>
                      <a:pt x="2147184" y="2155564"/>
                    </a:cubicBezTo>
                    <a:cubicBezTo>
                      <a:pt x="2187272" y="1842063"/>
                      <a:pt x="2668986" y="1938990"/>
                      <a:pt x="2673919" y="2138897"/>
                    </a:cubicBezTo>
                    <a:lnTo>
                      <a:pt x="2679688" y="3312366"/>
                    </a:lnTo>
                    <a:lnTo>
                      <a:pt x="3326849" y="3312366"/>
                    </a:lnTo>
                    <a:cubicBezTo>
                      <a:pt x="3329155" y="2917782"/>
                      <a:pt x="3331462" y="2523197"/>
                      <a:pt x="3333768" y="2128613"/>
                    </a:cubicBezTo>
                    <a:cubicBezTo>
                      <a:pt x="3339026" y="1942962"/>
                      <a:pt x="3184753" y="1475890"/>
                      <a:pt x="2840340" y="1479943"/>
                    </a:cubicBezTo>
                    <a:close/>
                    <a:moveTo>
                      <a:pt x="878058" y="648072"/>
                    </a:moveTo>
                    <a:cubicBezTo>
                      <a:pt x="699349" y="648072"/>
                      <a:pt x="554477" y="792944"/>
                      <a:pt x="554477" y="971653"/>
                    </a:cubicBezTo>
                    <a:cubicBezTo>
                      <a:pt x="554477" y="1150362"/>
                      <a:pt x="699349" y="1295234"/>
                      <a:pt x="878058" y="1295234"/>
                    </a:cubicBezTo>
                    <a:cubicBezTo>
                      <a:pt x="1056767" y="1295234"/>
                      <a:pt x="1201639" y="1150362"/>
                      <a:pt x="1201639" y="971653"/>
                    </a:cubicBezTo>
                    <a:cubicBezTo>
                      <a:pt x="1201639" y="792944"/>
                      <a:pt x="1056767" y="648072"/>
                      <a:pt x="878058" y="648072"/>
                    </a:cubicBezTo>
                    <a:close/>
                    <a:moveTo>
                      <a:pt x="333511" y="0"/>
                    </a:moveTo>
                    <a:lnTo>
                      <a:pt x="3554921" y="0"/>
                    </a:lnTo>
                    <a:cubicBezTo>
                      <a:pt x="3739114" y="0"/>
                      <a:pt x="3888432" y="149318"/>
                      <a:pt x="3888432" y="333511"/>
                    </a:cubicBezTo>
                    <a:lnTo>
                      <a:pt x="3888432" y="3626929"/>
                    </a:lnTo>
                    <a:cubicBezTo>
                      <a:pt x="3888432" y="3811122"/>
                      <a:pt x="3739114" y="3960440"/>
                      <a:pt x="3554921" y="3960440"/>
                    </a:cubicBezTo>
                    <a:lnTo>
                      <a:pt x="333511" y="3960440"/>
                    </a:lnTo>
                    <a:cubicBezTo>
                      <a:pt x="149318" y="3960440"/>
                      <a:pt x="0" y="3811122"/>
                      <a:pt x="0" y="3626929"/>
                    </a:cubicBezTo>
                    <a:lnTo>
                      <a:pt x="0" y="333511"/>
                    </a:lnTo>
                    <a:cubicBezTo>
                      <a:pt x="0" y="149318"/>
                      <a:pt x="149318" y="0"/>
                      <a:pt x="3335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287ED2A5-401A-4D6F-88E6-DF6F1590DD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824518" y="3710585"/>
                <a:ext cx="432324" cy="432324"/>
              </a:xfrm>
              <a:prstGeom prst="rect">
                <a:avLst/>
              </a:prstGeom>
            </p:spPr>
          </p:pic>
        </p:grp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28958E47-04D6-4B37-B917-650BA80799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73" t="3574" r="1773" b="24087"/>
          <a:stretch/>
        </p:blipFill>
        <p:spPr>
          <a:xfrm>
            <a:off x="1004210" y="1369139"/>
            <a:ext cx="1620002" cy="1620000"/>
          </a:xfrm>
          <a:prstGeom prst="ellipse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B44E72D3-4C05-467A-B4BC-125A2F6FCE88}"/>
              </a:ext>
            </a:extLst>
          </p:cNvPr>
          <p:cNvGrpSpPr/>
          <p:nvPr/>
        </p:nvGrpSpPr>
        <p:grpSpPr>
          <a:xfrm>
            <a:off x="461926" y="3139259"/>
            <a:ext cx="2714921" cy="3379093"/>
            <a:chOff x="39026" y="2986859"/>
            <a:chExt cx="2986413" cy="3379093"/>
          </a:xfrm>
        </p:grpSpPr>
        <p:sp>
          <p:nvSpPr>
            <p:cNvPr id="76" name="Abgerundetes Rechteck 10">
              <a:extLst>
                <a:ext uri="{FF2B5EF4-FFF2-40B4-BE49-F238E27FC236}">
                  <a16:creationId xmlns:a16="http://schemas.microsoft.com/office/drawing/2014/main" id="{AFB793EE-A580-4708-A250-B367D6F5B418}"/>
                </a:ext>
              </a:extLst>
            </p:cNvPr>
            <p:cNvSpPr/>
            <p:nvPr/>
          </p:nvSpPr>
          <p:spPr>
            <a:xfrm>
              <a:off x="39026" y="2986859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7" name="Abgerundetes Rechteck 12">
              <a:extLst>
                <a:ext uri="{FF2B5EF4-FFF2-40B4-BE49-F238E27FC236}">
                  <a16:creationId xmlns:a16="http://schemas.microsoft.com/office/drawing/2014/main" id="{FE557CFD-686D-4FA2-B459-80FFD24D0FAA}"/>
                </a:ext>
              </a:extLst>
            </p:cNvPr>
            <p:cNvSpPr/>
            <p:nvPr/>
          </p:nvSpPr>
          <p:spPr>
            <a:xfrm>
              <a:off x="152550" y="3074651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chemeClr val="bg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Nina Baal</a:t>
              </a:r>
            </a:p>
          </p:txBody>
        </p:sp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A2D079B3-A1C3-41C9-BAE0-4B1F9C2F43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020" y="4423461"/>
            <a:ext cx="1754732" cy="684295"/>
          </a:xfrm>
          <a:prstGeom prst="rect">
            <a:avLst/>
          </a:prstGeom>
        </p:spPr>
      </p:pic>
      <p:pic>
        <p:nvPicPr>
          <p:cNvPr id="29" name="Picture 28" descr="Qr code&#10;&#10;Description automatically generated">
            <a:extLst>
              <a:ext uri="{FF2B5EF4-FFF2-40B4-BE49-F238E27FC236}">
                <a16:creationId xmlns:a16="http://schemas.microsoft.com/office/drawing/2014/main" id="{A5A8F7B4-5CFB-44F9-82E8-9F7504D8EC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9494" y="5260811"/>
            <a:ext cx="995399" cy="999784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03EE5559-328E-462A-809E-6316BBC35E9D}"/>
              </a:ext>
            </a:extLst>
          </p:cNvPr>
          <p:cNvGrpSpPr/>
          <p:nvPr/>
        </p:nvGrpSpPr>
        <p:grpSpPr>
          <a:xfrm>
            <a:off x="1124416" y="3862985"/>
            <a:ext cx="1389940" cy="432324"/>
            <a:chOff x="1866902" y="3710585"/>
            <a:chExt cx="1389940" cy="432324"/>
          </a:xfrm>
        </p:grpSpPr>
        <p:sp>
          <p:nvSpPr>
            <p:cNvPr id="74" name="Rounded Rectangle 8">
              <a:extLst>
                <a:ext uri="{FF2B5EF4-FFF2-40B4-BE49-F238E27FC236}">
                  <a16:creationId xmlns:a16="http://schemas.microsoft.com/office/drawing/2014/main" id="{F88C8AF5-CA95-4CDC-9CB2-EFDE8423B9E6}"/>
                </a:ext>
              </a:extLst>
            </p:cNvPr>
            <p:cNvSpPr/>
            <p:nvPr/>
          </p:nvSpPr>
          <p:spPr bwMode="gray">
            <a:xfrm>
              <a:off x="1866902" y="3710585"/>
              <a:ext cx="432324" cy="432324"/>
            </a:xfrm>
            <a:custGeom>
              <a:avLst/>
              <a:gdLst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688485 w 3888432"/>
                <a:gd name="connsiteY5" fmla="*/ 147563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2688485 w 3888432"/>
                <a:gd name="connsiteY17" fmla="*/ 1475633 h 3960440"/>
                <a:gd name="connsiteX18" fmla="*/ 878058 w 3888432"/>
                <a:gd name="connsiteY18" fmla="*/ 648072 h 3960440"/>
                <a:gd name="connsiteX19" fmla="*/ 554477 w 3888432"/>
                <a:gd name="connsiteY19" fmla="*/ 971653 h 3960440"/>
                <a:gd name="connsiteX20" fmla="*/ 878058 w 3888432"/>
                <a:gd name="connsiteY20" fmla="*/ 1295234 h 3960440"/>
                <a:gd name="connsiteX21" fmla="*/ 1201639 w 3888432"/>
                <a:gd name="connsiteY21" fmla="*/ 971653 h 3960440"/>
                <a:gd name="connsiteX22" fmla="*/ 878058 w 3888432"/>
                <a:gd name="connsiteY22" fmla="*/ 648072 h 3960440"/>
                <a:gd name="connsiteX23" fmla="*/ 333511 w 3888432"/>
                <a:gd name="connsiteY23" fmla="*/ 0 h 3960440"/>
                <a:gd name="connsiteX24" fmla="*/ 3554921 w 3888432"/>
                <a:gd name="connsiteY24" fmla="*/ 0 h 3960440"/>
                <a:gd name="connsiteX25" fmla="*/ 3888432 w 3888432"/>
                <a:gd name="connsiteY25" fmla="*/ 333511 h 3960440"/>
                <a:gd name="connsiteX26" fmla="*/ 3888432 w 3888432"/>
                <a:gd name="connsiteY26" fmla="*/ 3626929 h 3960440"/>
                <a:gd name="connsiteX27" fmla="*/ 3554921 w 3888432"/>
                <a:gd name="connsiteY27" fmla="*/ 3960440 h 3960440"/>
                <a:gd name="connsiteX28" fmla="*/ 333511 w 3888432"/>
                <a:gd name="connsiteY28" fmla="*/ 3960440 h 3960440"/>
                <a:gd name="connsiteX29" fmla="*/ 0 w 3888432"/>
                <a:gd name="connsiteY29" fmla="*/ 3626929 h 3960440"/>
                <a:gd name="connsiteX30" fmla="*/ 0 w 3888432"/>
                <a:gd name="connsiteY30" fmla="*/ 333511 h 3960440"/>
                <a:gd name="connsiteX31" fmla="*/ 333511 w 3888432"/>
                <a:gd name="connsiteY31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88432" h="3960440">
                  <a:moveTo>
                    <a:pt x="554477" y="1512168"/>
                  </a:moveTo>
                  <a:lnTo>
                    <a:pt x="554477" y="3312368"/>
                  </a:lnTo>
                  <a:lnTo>
                    <a:pt x="1201638" y="3312368"/>
                  </a:lnTo>
                  <a:lnTo>
                    <a:pt x="1201638" y="1512168"/>
                  </a:lnTo>
                  <a:lnTo>
                    <a:pt x="554477" y="1512168"/>
                  </a:lnTo>
                  <a:close/>
                  <a:moveTo>
                    <a:pt x="2840340" y="1479943"/>
                  </a:moveTo>
                  <a:cubicBezTo>
                    <a:pt x="2293254" y="1484797"/>
                    <a:pt x="2254084" y="1780470"/>
                    <a:pt x="2136833" y="1785510"/>
                  </a:cubicBezTo>
                  <a:lnTo>
                    <a:pt x="2136833" y="1510185"/>
                  </a:lnTo>
                  <a:lnTo>
                    <a:pt x="1489672" y="1510185"/>
                  </a:lnTo>
                  <a:lnTo>
                    <a:pt x="1489672" y="3310385"/>
                  </a:lnTo>
                  <a:lnTo>
                    <a:pt x="2136833" y="3310385"/>
                  </a:lnTo>
                  <a:cubicBezTo>
                    <a:pt x="2140283" y="2925445"/>
                    <a:pt x="2133383" y="2560917"/>
                    <a:pt x="2147184" y="2155564"/>
                  </a:cubicBezTo>
                  <a:cubicBezTo>
                    <a:pt x="2187272" y="1842063"/>
                    <a:pt x="2668986" y="1938990"/>
                    <a:pt x="2673919" y="2138897"/>
                  </a:cubicBezTo>
                  <a:lnTo>
                    <a:pt x="2679688" y="3312366"/>
                  </a:lnTo>
                  <a:lnTo>
                    <a:pt x="3326849" y="3312366"/>
                  </a:lnTo>
                  <a:cubicBezTo>
                    <a:pt x="3329155" y="2917782"/>
                    <a:pt x="3331462" y="2523197"/>
                    <a:pt x="3333768" y="2128613"/>
                  </a:cubicBezTo>
                  <a:cubicBezTo>
                    <a:pt x="3339026" y="1942962"/>
                    <a:pt x="3184753" y="1475890"/>
                    <a:pt x="2840340" y="1479943"/>
                  </a:cubicBezTo>
                  <a:close/>
                  <a:moveTo>
                    <a:pt x="878058" y="648072"/>
                  </a:moveTo>
                  <a:cubicBezTo>
                    <a:pt x="699349" y="648072"/>
                    <a:pt x="554477" y="792944"/>
                    <a:pt x="554477" y="971653"/>
                  </a:cubicBezTo>
                  <a:cubicBezTo>
                    <a:pt x="554477" y="1150362"/>
                    <a:pt x="699349" y="1295234"/>
                    <a:pt x="878058" y="1295234"/>
                  </a:cubicBezTo>
                  <a:cubicBezTo>
                    <a:pt x="1056767" y="1295234"/>
                    <a:pt x="1201639" y="1150362"/>
                    <a:pt x="1201639" y="971653"/>
                  </a:cubicBezTo>
                  <a:cubicBezTo>
                    <a:pt x="1201639" y="792944"/>
                    <a:pt x="1056767" y="648072"/>
                    <a:pt x="878058" y="648072"/>
                  </a:cubicBezTo>
                  <a:close/>
                  <a:moveTo>
                    <a:pt x="333511" y="0"/>
                  </a:moveTo>
                  <a:lnTo>
                    <a:pt x="3554921" y="0"/>
                  </a:lnTo>
                  <a:cubicBezTo>
                    <a:pt x="3739114" y="0"/>
                    <a:pt x="3888432" y="149318"/>
                    <a:pt x="3888432" y="333511"/>
                  </a:cubicBezTo>
                  <a:lnTo>
                    <a:pt x="3888432" y="3626929"/>
                  </a:lnTo>
                  <a:cubicBezTo>
                    <a:pt x="3888432" y="3811122"/>
                    <a:pt x="3739114" y="3960440"/>
                    <a:pt x="3554921" y="3960440"/>
                  </a:cubicBezTo>
                  <a:lnTo>
                    <a:pt x="333511" y="3960440"/>
                  </a:lnTo>
                  <a:cubicBezTo>
                    <a:pt x="149318" y="3960440"/>
                    <a:pt x="0" y="3811122"/>
                    <a:pt x="0" y="3626929"/>
                  </a:cubicBezTo>
                  <a:lnTo>
                    <a:pt x="0" y="333511"/>
                  </a:lnTo>
                  <a:cubicBezTo>
                    <a:pt x="0" y="149318"/>
                    <a:pt x="149318" y="0"/>
                    <a:pt x="3335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A4A2EDFB-7F47-4128-9C76-7D4C81414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4518" y="3710585"/>
              <a:ext cx="432324" cy="432324"/>
            </a:xfrm>
            <a:prstGeom prst="rect">
              <a:avLst/>
            </a:prstGeom>
          </p:spPr>
        </p:pic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26595CC-2413-400A-A95A-9DCCC2BD83B4}"/>
              </a:ext>
            </a:extLst>
          </p:cNvPr>
          <p:cNvGrpSpPr/>
          <p:nvPr/>
        </p:nvGrpSpPr>
        <p:grpSpPr>
          <a:xfrm>
            <a:off x="6198350" y="3139259"/>
            <a:ext cx="2714921" cy="3379093"/>
            <a:chOff x="39026" y="2986859"/>
            <a:chExt cx="2986413" cy="3379093"/>
          </a:xfrm>
        </p:grpSpPr>
        <p:sp>
          <p:nvSpPr>
            <p:cNvPr id="86" name="Abgerundetes Rechteck 10">
              <a:extLst>
                <a:ext uri="{FF2B5EF4-FFF2-40B4-BE49-F238E27FC236}">
                  <a16:creationId xmlns:a16="http://schemas.microsoft.com/office/drawing/2014/main" id="{45B3FF9C-836A-444B-A3FD-73DB775AA55C}"/>
                </a:ext>
              </a:extLst>
            </p:cNvPr>
            <p:cNvSpPr/>
            <p:nvPr/>
          </p:nvSpPr>
          <p:spPr>
            <a:xfrm>
              <a:off x="39026" y="2986859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7" name="Abgerundetes Rechteck 12">
              <a:extLst>
                <a:ext uri="{FF2B5EF4-FFF2-40B4-BE49-F238E27FC236}">
                  <a16:creationId xmlns:a16="http://schemas.microsoft.com/office/drawing/2014/main" id="{2B707B4A-A0EB-42B1-A235-D6CC2DFFFD85}"/>
                </a:ext>
              </a:extLst>
            </p:cNvPr>
            <p:cNvSpPr/>
            <p:nvPr/>
          </p:nvSpPr>
          <p:spPr>
            <a:xfrm>
              <a:off x="152550" y="3074651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chemeClr val="bg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Max Kamp</a:t>
              </a:r>
            </a:p>
          </p:txBody>
        </p:sp>
      </p:grpSp>
      <p:pic>
        <p:nvPicPr>
          <p:cNvPr id="81" name="Picture 80">
            <a:extLst>
              <a:ext uri="{FF2B5EF4-FFF2-40B4-BE49-F238E27FC236}">
                <a16:creationId xmlns:a16="http://schemas.microsoft.com/office/drawing/2014/main" id="{7BCEECAB-E331-459D-89D6-A8DD866E5A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8444" y="4423461"/>
            <a:ext cx="1754732" cy="684295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92BCA2F6-29B8-492A-94B0-E4B45A188D8D}"/>
              </a:ext>
            </a:extLst>
          </p:cNvPr>
          <p:cNvGrpSpPr/>
          <p:nvPr/>
        </p:nvGrpSpPr>
        <p:grpSpPr>
          <a:xfrm>
            <a:off x="6860840" y="3862985"/>
            <a:ext cx="1389940" cy="432324"/>
            <a:chOff x="1866902" y="3710585"/>
            <a:chExt cx="1389940" cy="432324"/>
          </a:xfrm>
        </p:grpSpPr>
        <p:sp>
          <p:nvSpPr>
            <p:cNvPr id="84" name="Rounded Rectangle 8">
              <a:extLst>
                <a:ext uri="{FF2B5EF4-FFF2-40B4-BE49-F238E27FC236}">
                  <a16:creationId xmlns:a16="http://schemas.microsoft.com/office/drawing/2014/main" id="{C8969BFA-E97E-4708-840C-E8E8EA66CF58}"/>
                </a:ext>
              </a:extLst>
            </p:cNvPr>
            <p:cNvSpPr/>
            <p:nvPr/>
          </p:nvSpPr>
          <p:spPr bwMode="gray">
            <a:xfrm>
              <a:off x="1866902" y="3710585"/>
              <a:ext cx="432324" cy="432324"/>
            </a:xfrm>
            <a:custGeom>
              <a:avLst/>
              <a:gdLst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688485 w 3888432"/>
                <a:gd name="connsiteY5" fmla="*/ 147563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2688485 w 3888432"/>
                <a:gd name="connsiteY17" fmla="*/ 1475633 h 3960440"/>
                <a:gd name="connsiteX18" fmla="*/ 878058 w 3888432"/>
                <a:gd name="connsiteY18" fmla="*/ 648072 h 3960440"/>
                <a:gd name="connsiteX19" fmla="*/ 554477 w 3888432"/>
                <a:gd name="connsiteY19" fmla="*/ 971653 h 3960440"/>
                <a:gd name="connsiteX20" fmla="*/ 878058 w 3888432"/>
                <a:gd name="connsiteY20" fmla="*/ 1295234 h 3960440"/>
                <a:gd name="connsiteX21" fmla="*/ 1201639 w 3888432"/>
                <a:gd name="connsiteY21" fmla="*/ 971653 h 3960440"/>
                <a:gd name="connsiteX22" fmla="*/ 878058 w 3888432"/>
                <a:gd name="connsiteY22" fmla="*/ 648072 h 3960440"/>
                <a:gd name="connsiteX23" fmla="*/ 333511 w 3888432"/>
                <a:gd name="connsiteY23" fmla="*/ 0 h 3960440"/>
                <a:gd name="connsiteX24" fmla="*/ 3554921 w 3888432"/>
                <a:gd name="connsiteY24" fmla="*/ 0 h 3960440"/>
                <a:gd name="connsiteX25" fmla="*/ 3888432 w 3888432"/>
                <a:gd name="connsiteY25" fmla="*/ 333511 h 3960440"/>
                <a:gd name="connsiteX26" fmla="*/ 3888432 w 3888432"/>
                <a:gd name="connsiteY26" fmla="*/ 3626929 h 3960440"/>
                <a:gd name="connsiteX27" fmla="*/ 3554921 w 3888432"/>
                <a:gd name="connsiteY27" fmla="*/ 3960440 h 3960440"/>
                <a:gd name="connsiteX28" fmla="*/ 333511 w 3888432"/>
                <a:gd name="connsiteY28" fmla="*/ 3960440 h 3960440"/>
                <a:gd name="connsiteX29" fmla="*/ 0 w 3888432"/>
                <a:gd name="connsiteY29" fmla="*/ 3626929 h 3960440"/>
                <a:gd name="connsiteX30" fmla="*/ 0 w 3888432"/>
                <a:gd name="connsiteY30" fmla="*/ 333511 h 3960440"/>
                <a:gd name="connsiteX31" fmla="*/ 333511 w 3888432"/>
                <a:gd name="connsiteY31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88432" h="3960440">
                  <a:moveTo>
                    <a:pt x="554477" y="1512168"/>
                  </a:moveTo>
                  <a:lnTo>
                    <a:pt x="554477" y="3312368"/>
                  </a:lnTo>
                  <a:lnTo>
                    <a:pt x="1201638" y="3312368"/>
                  </a:lnTo>
                  <a:lnTo>
                    <a:pt x="1201638" y="1512168"/>
                  </a:lnTo>
                  <a:lnTo>
                    <a:pt x="554477" y="1512168"/>
                  </a:lnTo>
                  <a:close/>
                  <a:moveTo>
                    <a:pt x="2840340" y="1479943"/>
                  </a:moveTo>
                  <a:cubicBezTo>
                    <a:pt x="2293254" y="1484797"/>
                    <a:pt x="2254084" y="1780470"/>
                    <a:pt x="2136833" y="1785510"/>
                  </a:cubicBezTo>
                  <a:lnTo>
                    <a:pt x="2136833" y="1510185"/>
                  </a:lnTo>
                  <a:lnTo>
                    <a:pt x="1489672" y="1510185"/>
                  </a:lnTo>
                  <a:lnTo>
                    <a:pt x="1489672" y="3310385"/>
                  </a:lnTo>
                  <a:lnTo>
                    <a:pt x="2136833" y="3310385"/>
                  </a:lnTo>
                  <a:cubicBezTo>
                    <a:pt x="2140283" y="2925445"/>
                    <a:pt x="2133383" y="2560917"/>
                    <a:pt x="2147184" y="2155564"/>
                  </a:cubicBezTo>
                  <a:cubicBezTo>
                    <a:pt x="2187272" y="1842063"/>
                    <a:pt x="2668986" y="1938990"/>
                    <a:pt x="2673919" y="2138897"/>
                  </a:cubicBezTo>
                  <a:lnTo>
                    <a:pt x="2679688" y="3312366"/>
                  </a:lnTo>
                  <a:lnTo>
                    <a:pt x="3326849" y="3312366"/>
                  </a:lnTo>
                  <a:cubicBezTo>
                    <a:pt x="3329155" y="2917782"/>
                    <a:pt x="3331462" y="2523197"/>
                    <a:pt x="3333768" y="2128613"/>
                  </a:cubicBezTo>
                  <a:cubicBezTo>
                    <a:pt x="3339026" y="1942962"/>
                    <a:pt x="3184753" y="1475890"/>
                    <a:pt x="2840340" y="1479943"/>
                  </a:cubicBezTo>
                  <a:close/>
                  <a:moveTo>
                    <a:pt x="878058" y="648072"/>
                  </a:moveTo>
                  <a:cubicBezTo>
                    <a:pt x="699349" y="648072"/>
                    <a:pt x="554477" y="792944"/>
                    <a:pt x="554477" y="971653"/>
                  </a:cubicBezTo>
                  <a:cubicBezTo>
                    <a:pt x="554477" y="1150362"/>
                    <a:pt x="699349" y="1295234"/>
                    <a:pt x="878058" y="1295234"/>
                  </a:cubicBezTo>
                  <a:cubicBezTo>
                    <a:pt x="1056767" y="1295234"/>
                    <a:pt x="1201639" y="1150362"/>
                    <a:pt x="1201639" y="971653"/>
                  </a:cubicBezTo>
                  <a:cubicBezTo>
                    <a:pt x="1201639" y="792944"/>
                    <a:pt x="1056767" y="648072"/>
                    <a:pt x="878058" y="648072"/>
                  </a:cubicBezTo>
                  <a:close/>
                  <a:moveTo>
                    <a:pt x="333511" y="0"/>
                  </a:moveTo>
                  <a:lnTo>
                    <a:pt x="3554921" y="0"/>
                  </a:lnTo>
                  <a:cubicBezTo>
                    <a:pt x="3739114" y="0"/>
                    <a:pt x="3888432" y="149318"/>
                    <a:pt x="3888432" y="333511"/>
                  </a:cubicBezTo>
                  <a:lnTo>
                    <a:pt x="3888432" y="3626929"/>
                  </a:lnTo>
                  <a:cubicBezTo>
                    <a:pt x="3888432" y="3811122"/>
                    <a:pt x="3739114" y="3960440"/>
                    <a:pt x="3554921" y="3960440"/>
                  </a:cubicBezTo>
                  <a:lnTo>
                    <a:pt x="333511" y="3960440"/>
                  </a:lnTo>
                  <a:cubicBezTo>
                    <a:pt x="149318" y="3960440"/>
                    <a:pt x="0" y="3811122"/>
                    <a:pt x="0" y="3626929"/>
                  </a:cubicBezTo>
                  <a:lnTo>
                    <a:pt x="0" y="333511"/>
                  </a:lnTo>
                  <a:cubicBezTo>
                    <a:pt x="0" y="149318"/>
                    <a:pt x="149318" y="0"/>
                    <a:pt x="3335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1B4A667F-CB0E-442E-A8E9-2FCCCCBD9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4518" y="3710585"/>
              <a:ext cx="432324" cy="432324"/>
            </a:xfrm>
            <a:prstGeom prst="rect">
              <a:avLst/>
            </a:prstGeom>
          </p:spPr>
        </p:pic>
      </p:grpSp>
      <p:pic>
        <p:nvPicPr>
          <p:cNvPr id="18" name="Grafik 17" descr="Ein Bild, das Himmel, draußen, Person, Mann enthält.&#10;&#10;Automatisch generierte Beschreibung">
            <a:extLst>
              <a:ext uri="{FF2B5EF4-FFF2-40B4-BE49-F238E27FC236}">
                <a16:creationId xmlns:a16="http://schemas.microsoft.com/office/drawing/2014/main" id="{FA8AE116-844D-4698-8645-CB240C3A60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4022" y="1354529"/>
            <a:ext cx="1620000" cy="1620000"/>
          </a:xfrm>
          <a:prstGeom prst="ellipse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F2098694-FE44-4997-8EBA-4DB67A94086D}"/>
              </a:ext>
            </a:extLst>
          </p:cNvPr>
          <p:cNvGrpSpPr/>
          <p:nvPr/>
        </p:nvGrpSpPr>
        <p:grpSpPr>
          <a:xfrm>
            <a:off x="9066562" y="3139259"/>
            <a:ext cx="2714921" cy="3379093"/>
            <a:chOff x="39026" y="2986859"/>
            <a:chExt cx="2986413" cy="3379093"/>
          </a:xfrm>
        </p:grpSpPr>
        <p:sp>
          <p:nvSpPr>
            <p:cNvPr id="96" name="Abgerundetes Rechteck 10">
              <a:extLst>
                <a:ext uri="{FF2B5EF4-FFF2-40B4-BE49-F238E27FC236}">
                  <a16:creationId xmlns:a16="http://schemas.microsoft.com/office/drawing/2014/main" id="{EFDAFCBB-65A6-434C-9502-835FD7EC32A7}"/>
                </a:ext>
              </a:extLst>
            </p:cNvPr>
            <p:cNvSpPr/>
            <p:nvPr/>
          </p:nvSpPr>
          <p:spPr>
            <a:xfrm>
              <a:off x="39026" y="2986859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7" name="Abgerundetes Rechteck 12">
              <a:extLst>
                <a:ext uri="{FF2B5EF4-FFF2-40B4-BE49-F238E27FC236}">
                  <a16:creationId xmlns:a16="http://schemas.microsoft.com/office/drawing/2014/main" id="{1707D04F-C21E-4045-8545-8A795D5448EE}"/>
                </a:ext>
              </a:extLst>
            </p:cNvPr>
            <p:cNvSpPr/>
            <p:nvPr/>
          </p:nvSpPr>
          <p:spPr>
            <a:xfrm>
              <a:off x="152550" y="3074651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chemeClr val="bg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Elias Poggemann</a:t>
              </a:r>
            </a:p>
          </p:txBody>
        </p:sp>
      </p:grpSp>
      <p:pic>
        <p:nvPicPr>
          <p:cNvPr id="91" name="Picture 90">
            <a:extLst>
              <a:ext uri="{FF2B5EF4-FFF2-40B4-BE49-F238E27FC236}">
                <a16:creationId xmlns:a16="http://schemas.microsoft.com/office/drawing/2014/main" id="{BD8B017A-EBC6-4EBF-B260-302D584763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6656" y="4423461"/>
            <a:ext cx="1754732" cy="684295"/>
          </a:xfrm>
          <a:prstGeom prst="rect">
            <a:avLst/>
          </a:prstGeom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D363661A-D5B2-4E40-BAC2-583B0C1704EC}"/>
              </a:ext>
            </a:extLst>
          </p:cNvPr>
          <p:cNvGrpSpPr/>
          <p:nvPr/>
        </p:nvGrpSpPr>
        <p:grpSpPr>
          <a:xfrm>
            <a:off x="9729052" y="3862985"/>
            <a:ext cx="1389940" cy="432324"/>
            <a:chOff x="1866902" y="3710585"/>
            <a:chExt cx="1389940" cy="432324"/>
          </a:xfrm>
        </p:grpSpPr>
        <p:sp>
          <p:nvSpPr>
            <p:cNvPr id="94" name="Rounded Rectangle 8">
              <a:extLst>
                <a:ext uri="{FF2B5EF4-FFF2-40B4-BE49-F238E27FC236}">
                  <a16:creationId xmlns:a16="http://schemas.microsoft.com/office/drawing/2014/main" id="{167238E6-6B54-43F6-8EFC-74E65B1E77AB}"/>
                </a:ext>
              </a:extLst>
            </p:cNvPr>
            <p:cNvSpPr/>
            <p:nvPr/>
          </p:nvSpPr>
          <p:spPr bwMode="gray">
            <a:xfrm>
              <a:off x="1866902" y="3710585"/>
              <a:ext cx="432324" cy="432324"/>
            </a:xfrm>
            <a:custGeom>
              <a:avLst/>
              <a:gdLst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688485 w 3888432"/>
                <a:gd name="connsiteY5" fmla="*/ 147563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2688485 w 3888432"/>
                <a:gd name="connsiteY17" fmla="*/ 1475633 h 3960440"/>
                <a:gd name="connsiteX18" fmla="*/ 878058 w 3888432"/>
                <a:gd name="connsiteY18" fmla="*/ 648072 h 3960440"/>
                <a:gd name="connsiteX19" fmla="*/ 554477 w 3888432"/>
                <a:gd name="connsiteY19" fmla="*/ 971653 h 3960440"/>
                <a:gd name="connsiteX20" fmla="*/ 878058 w 3888432"/>
                <a:gd name="connsiteY20" fmla="*/ 1295234 h 3960440"/>
                <a:gd name="connsiteX21" fmla="*/ 1201639 w 3888432"/>
                <a:gd name="connsiteY21" fmla="*/ 971653 h 3960440"/>
                <a:gd name="connsiteX22" fmla="*/ 878058 w 3888432"/>
                <a:gd name="connsiteY22" fmla="*/ 648072 h 3960440"/>
                <a:gd name="connsiteX23" fmla="*/ 333511 w 3888432"/>
                <a:gd name="connsiteY23" fmla="*/ 0 h 3960440"/>
                <a:gd name="connsiteX24" fmla="*/ 3554921 w 3888432"/>
                <a:gd name="connsiteY24" fmla="*/ 0 h 3960440"/>
                <a:gd name="connsiteX25" fmla="*/ 3888432 w 3888432"/>
                <a:gd name="connsiteY25" fmla="*/ 333511 h 3960440"/>
                <a:gd name="connsiteX26" fmla="*/ 3888432 w 3888432"/>
                <a:gd name="connsiteY26" fmla="*/ 3626929 h 3960440"/>
                <a:gd name="connsiteX27" fmla="*/ 3554921 w 3888432"/>
                <a:gd name="connsiteY27" fmla="*/ 3960440 h 3960440"/>
                <a:gd name="connsiteX28" fmla="*/ 333511 w 3888432"/>
                <a:gd name="connsiteY28" fmla="*/ 3960440 h 3960440"/>
                <a:gd name="connsiteX29" fmla="*/ 0 w 3888432"/>
                <a:gd name="connsiteY29" fmla="*/ 3626929 h 3960440"/>
                <a:gd name="connsiteX30" fmla="*/ 0 w 3888432"/>
                <a:gd name="connsiteY30" fmla="*/ 333511 h 3960440"/>
                <a:gd name="connsiteX31" fmla="*/ 333511 w 3888432"/>
                <a:gd name="connsiteY31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36833 w 3888432"/>
                <a:gd name="connsiteY11" fmla="*/ 2084121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88432" h="3960440">
                  <a:moveTo>
                    <a:pt x="554477" y="1512168"/>
                  </a:moveTo>
                  <a:lnTo>
                    <a:pt x="554477" y="3312368"/>
                  </a:lnTo>
                  <a:lnTo>
                    <a:pt x="1201638" y="3312368"/>
                  </a:lnTo>
                  <a:lnTo>
                    <a:pt x="1201638" y="1512168"/>
                  </a:lnTo>
                  <a:lnTo>
                    <a:pt x="554477" y="1512168"/>
                  </a:lnTo>
                  <a:close/>
                  <a:moveTo>
                    <a:pt x="2840340" y="1479943"/>
                  </a:moveTo>
                  <a:cubicBezTo>
                    <a:pt x="2293254" y="1484797"/>
                    <a:pt x="2254084" y="1780470"/>
                    <a:pt x="2136833" y="1785510"/>
                  </a:cubicBezTo>
                  <a:lnTo>
                    <a:pt x="2136833" y="1510185"/>
                  </a:lnTo>
                  <a:lnTo>
                    <a:pt x="1489672" y="1510185"/>
                  </a:lnTo>
                  <a:lnTo>
                    <a:pt x="1489672" y="3310385"/>
                  </a:lnTo>
                  <a:lnTo>
                    <a:pt x="2136833" y="3310385"/>
                  </a:lnTo>
                  <a:cubicBezTo>
                    <a:pt x="2140283" y="2925445"/>
                    <a:pt x="2133383" y="2560917"/>
                    <a:pt x="2147184" y="2155564"/>
                  </a:cubicBezTo>
                  <a:cubicBezTo>
                    <a:pt x="2187272" y="1842063"/>
                    <a:pt x="2668986" y="1938990"/>
                    <a:pt x="2673919" y="2138897"/>
                  </a:cubicBezTo>
                  <a:lnTo>
                    <a:pt x="2679688" y="3312366"/>
                  </a:lnTo>
                  <a:lnTo>
                    <a:pt x="3326849" y="3312366"/>
                  </a:lnTo>
                  <a:cubicBezTo>
                    <a:pt x="3329155" y="2917782"/>
                    <a:pt x="3331462" y="2523197"/>
                    <a:pt x="3333768" y="2128613"/>
                  </a:cubicBezTo>
                  <a:cubicBezTo>
                    <a:pt x="3339026" y="1942962"/>
                    <a:pt x="3184753" y="1475890"/>
                    <a:pt x="2840340" y="1479943"/>
                  </a:cubicBezTo>
                  <a:close/>
                  <a:moveTo>
                    <a:pt x="878058" y="648072"/>
                  </a:moveTo>
                  <a:cubicBezTo>
                    <a:pt x="699349" y="648072"/>
                    <a:pt x="554477" y="792944"/>
                    <a:pt x="554477" y="971653"/>
                  </a:cubicBezTo>
                  <a:cubicBezTo>
                    <a:pt x="554477" y="1150362"/>
                    <a:pt x="699349" y="1295234"/>
                    <a:pt x="878058" y="1295234"/>
                  </a:cubicBezTo>
                  <a:cubicBezTo>
                    <a:pt x="1056767" y="1295234"/>
                    <a:pt x="1201639" y="1150362"/>
                    <a:pt x="1201639" y="971653"/>
                  </a:cubicBezTo>
                  <a:cubicBezTo>
                    <a:pt x="1201639" y="792944"/>
                    <a:pt x="1056767" y="648072"/>
                    <a:pt x="878058" y="648072"/>
                  </a:cubicBezTo>
                  <a:close/>
                  <a:moveTo>
                    <a:pt x="333511" y="0"/>
                  </a:moveTo>
                  <a:lnTo>
                    <a:pt x="3554921" y="0"/>
                  </a:lnTo>
                  <a:cubicBezTo>
                    <a:pt x="3739114" y="0"/>
                    <a:pt x="3888432" y="149318"/>
                    <a:pt x="3888432" y="333511"/>
                  </a:cubicBezTo>
                  <a:lnTo>
                    <a:pt x="3888432" y="3626929"/>
                  </a:lnTo>
                  <a:cubicBezTo>
                    <a:pt x="3888432" y="3811122"/>
                    <a:pt x="3739114" y="3960440"/>
                    <a:pt x="3554921" y="3960440"/>
                  </a:cubicBezTo>
                  <a:lnTo>
                    <a:pt x="333511" y="3960440"/>
                  </a:lnTo>
                  <a:cubicBezTo>
                    <a:pt x="149318" y="3960440"/>
                    <a:pt x="0" y="3811122"/>
                    <a:pt x="0" y="3626929"/>
                  </a:cubicBezTo>
                  <a:lnTo>
                    <a:pt x="0" y="333511"/>
                  </a:lnTo>
                  <a:cubicBezTo>
                    <a:pt x="0" y="149318"/>
                    <a:pt x="149318" y="0"/>
                    <a:pt x="3335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F7EDCD67-16E0-4534-8084-BF9F86A6D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4518" y="3710585"/>
              <a:ext cx="432324" cy="432324"/>
            </a:xfrm>
            <a:prstGeom prst="rect">
              <a:avLst/>
            </a:prstGeom>
          </p:spPr>
        </p:pic>
      </p:grpSp>
      <p:pic>
        <p:nvPicPr>
          <p:cNvPr id="7" name="Picture 6" descr="A picture containing person, sky, outdoor, snow&#10;&#10;Description automatically generated">
            <a:extLst>
              <a:ext uri="{FF2B5EF4-FFF2-40B4-BE49-F238E27FC236}">
                <a16:creationId xmlns:a16="http://schemas.microsoft.com/office/drawing/2014/main" id="{0640E71C-AAD2-4B07-B89D-3BF30412164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-721" t="16084" r="721" b="25530"/>
          <a:stretch/>
        </p:blipFill>
        <p:spPr>
          <a:xfrm>
            <a:off x="6745810" y="1365652"/>
            <a:ext cx="1620000" cy="1597754"/>
          </a:xfrm>
          <a:prstGeom prst="ellipse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68E094-0D8B-4917-82CF-8561271757F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34645" y="5240885"/>
            <a:ext cx="1042330" cy="103963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6982124-B2FD-4EA9-87B4-70B8160F8CCF}"/>
              </a:ext>
            </a:extLst>
          </p:cNvPr>
          <p:cNvSpPr/>
          <p:nvPr/>
        </p:nvSpPr>
        <p:spPr>
          <a:xfrm>
            <a:off x="0" y="0"/>
            <a:ext cx="1319494" cy="382113"/>
          </a:xfrm>
          <a:prstGeom prst="rect">
            <a:avLst/>
          </a:prstGeom>
          <a:solidFill>
            <a:srgbClr val="ADE6B9"/>
          </a:solidFill>
          <a:ln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Picture 58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2DB97BC1-E721-46F3-ADBC-13DBBB60217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" t="4665" r="643" b="20267"/>
          <a:stretch/>
        </p:blipFill>
        <p:spPr>
          <a:xfrm>
            <a:off x="3877598" y="1342855"/>
            <a:ext cx="1620000" cy="1643349"/>
          </a:xfrm>
          <a:prstGeom prst="ellipse">
            <a:avLst/>
          </a:prstGeom>
        </p:spPr>
      </p:pic>
      <p:pic>
        <p:nvPicPr>
          <p:cNvPr id="33" name="Picture 32" descr="Qr code&#10;&#10;Description automatically generated">
            <a:extLst>
              <a:ext uri="{FF2B5EF4-FFF2-40B4-BE49-F238E27FC236}">
                <a16:creationId xmlns:a16="http://schemas.microsoft.com/office/drawing/2014/main" id="{0A6EB22B-E060-4DD7-8F07-F9EF4C0B872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87706" y="5258396"/>
            <a:ext cx="1002199" cy="100219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EDF3EAD-C54E-41CF-B272-05BA32870B8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8744" t="21777" r="6466" b="12000"/>
          <a:stretch/>
        </p:blipFill>
        <p:spPr>
          <a:xfrm>
            <a:off x="9902030" y="5258396"/>
            <a:ext cx="1000800" cy="102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364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EFE7B1FE-ED08-4F99-BC84-0A53193D0D7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407448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3" progId="TCLayout.ActiveDocument.1">
                  <p:embed/>
                </p:oleObj>
              </mc:Choice>
              <mc:Fallback>
                <p:oleObj name="think-cell Slide" r:id="rId4" imgW="473" imgH="473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EFE7B1FE-ED08-4F99-BC84-0A53193D0D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6E4A8E17-FE87-476F-A03A-1B80F2CA148A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12079C-B0D8-4218-B2BF-987CD2CC3C2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19F1BAF-370F-4933-AFD4-FC6BE5437CF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1</a:t>
            </a:fld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B127D13-94D5-4C5C-AB9C-A1D43AC060A0}"/>
              </a:ext>
            </a:extLst>
          </p:cNvPr>
          <p:cNvSpPr txBox="1"/>
          <p:nvPr/>
        </p:nvSpPr>
        <p:spPr>
          <a:xfrm>
            <a:off x="707426" y="1316329"/>
            <a:ext cx="4748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Noto Sans Bamum" panose="020B0502040504020204"/>
              </a:rPr>
              <a:t>Climate Action – SDG 13 -  </a:t>
            </a:r>
            <a:r>
              <a:rPr lang="en-US" b="1">
                <a:solidFill>
                  <a:srgbClr val="7EB68B"/>
                </a:solidFill>
                <a:latin typeface="Noto Sans Bamum" panose="020B0502040504020204"/>
              </a:rPr>
              <a:t>42%</a:t>
            </a:r>
            <a:r>
              <a:rPr lang="en-US" sz="1600" b="1" baseline="30000">
                <a:solidFill>
                  <a:srgbClr val="7EB68B"/>
                </a:solidFill>
                <a:latin typeface="Noto Sans Bamum" panose="020B0502040504020204"/>
              </a:rPr>
              <a:t>1</a:t>
            </a:r>
            <a:endParaRPr lang="en-US" b="1" baseline="30000">
              <a:solidFill>
                <a:srgbClr val="7EB68B"/>
              </a:solidFill>
              <a:latin typeface="Noto Sans Bamum" panose="020B0502040504020204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6ABAEA4-F908-4DD2-AB51-77DC2E1E5625}"/>
              </a:ext>
            </a:extLst>
          </p:cNvPr>
          <p:cNvSpPr txBox="1"/>
          <p:nvPr/>
        </p:nvSpPr>
        <p:spPr>
          <a:xfrm>
            <a:off x="5919505" y="1349550"/>
            <a:ext cx="4748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Noto Sans Bamum" panose="020B0502040504020204"/>
              </a:rPr>
              <a:t>No Poverty– SDG1 – </a:t>
            </a:r>
            <a:r>
              <a:rPr lang="en-US" b="1">
                <a:solidFill>
                  <a:srgbClr val="7EB68B"/>
                </a:solidFill>
                <a:latin typeface="Noto Sans Bamum" panose="020B0502040504020204"/>
              </a:rPr>
              <a:t>36%</a:t>
            </a:r>
            <a:r>
              <a:rPr lang="en-US" sz="1600" b="1" baseline="30000">
                <a:solidFill>
                  <a:srgbClr val="7EB68B"/>
                </a:solidFill>
                <a:latin typeface="Noto Sans Bamum" panose="020B0502040504020204"/>
              </a:rPr>
              <a:t>1</a:t>
            </a:r>
            <a:endParaRPr lang="en-US" b="1">
              <a:solidFill>
                <a:srgbClr val="7EB68B"/>
              </a:solidFill>
              <a:latin typeface="Noto Sans Bamum" panose="020B0502040504020204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BCBC8B2-5B7D-4770-8AB3-154C580F507E}"/>
              </a:ext>
            </a:extLst>
          </p:cNvPr>
          <p:cNvSpPr txBox="1"/>
          <p:nvPr/>
        </p:nvSpPr>
        <p:spPr>
          <a:xfrm>
            <a:off x="455623" y="3754506"/>
            <a:ext cx="5342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Noto Sans Bamum" panose="020B0502040504020204"/>
              </a:rPr>
              <a:t>Access to water and sanitation for all – SDG 6 – </a:t>
            </a:r>
            <a:r>
              <a:rPr lang="en-US" b="1">
                <a:solidFill>
                  <a:srgbClr val="7EB68B"/>
                </a:solidFill>
                <a:latin typeface="Noto Sans Bamum" panose="020B0502040504020204"/>
              </a:rPr>
              <a:t>23%</a:t>
            </a:r>
            <a:r>
              <a:rPr lang="en-US" sz="1600" b="1" baseline="30000">
                <a:solidFill>
                  <a:srgbClr val="7EB68B"/>
                </a:solidFill>
                <a:latin typeface="Noto Sans Bamum" panose="020B0502040504020204"/>
              </a:rPr>
              <a:t>1</a:t>
            </a:r>
            <a:endParaRPr lang="en-US" b="1">
              <a:solidFill>
                <a:srgbClr val="7EB68B"/>
              </a:solidFill>
              <a:latin typeface="Noto Sans Bamum" panose="020B0502040504020204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5801713E-FDF7-4CAA-A488-9E45D2235233}"/>
              </a:ext>
            </a:extLst>
          </p:cNvPr>
          <p:cNvSpPr txBox="1"/>
          <p:nvPr/>
        </p:nvSpPr>
        <p:spPr>
          <a:xfrm>
            <a:off x="5919506" y="3754506"/>
            <a:ext cx="4748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Noto Sans Bamum" panose="020B0502040504020204"/>
              </a:rPr>
              <a:t>Good Health and Well Being – SDG3- </a:t>
            </a:r>
            <a:r>
              <a:rPr lang="en-US" b="1">
                <a:solidFill>
                  <a:srgbClr val="7EB68B"/>
                </a:solidFill>
                <a:latin typeface="Noto Sans Bamum" panose="020B0502040504020204"/>
              </a:rPr>
              <a:t>28%</a:t>
            </a:r>
            <a:r>
              <a:rPr lang="en-US" sz="1600" b="1" baseline="30000">
                <a:solidFill>
                  <a:srgbClr val="7EB68B"/>
                </a:solidFill>
                <a:latin typeface="Noto Sans Bamum" panose="020B0502040504020204"/>
              </a:rPr>
              <a:t>1</a:t>
            </a:r>
            <a:endParaRPr lang="en-US" b="1">
              <a:solidFill>
                <a:srgbClr val="7EB68B"/>
              </a:solidFill>
              <a:latin typeface="Noto Sans Bamum" panose="020B0502040504020204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37BEF02-E1A2-4F6B-94C5-4FC836160AF8}"/>
              </a:ext>
            </a:extLst>
          </p:cNvPr>
          <p:cNvSpPr txBox="1"/>
          <p:nvPr/>
        </p:nvSpPr>
        <p:spPr>
          <a:xfrm>
            <a:off x="761263" y="887017"/>
            <a:ext cx="10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Noto Sans Bamum" panose="020B0502040504020204"/>
              </a:rPr>
              <a:t>What do you think are the biggest issues in the World according to the 17 Sustainable Development Goals ?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635D767-4271-4E17-8C7C-00DB088FD84F}"/>
              </a:ext>
            </a:extLst>
          </p:cNvPr>
          <p:cNvGrpSpPr/>
          <p:nvPr/>
        </p:nvGrpSpPr>
        <p:grpSpPr>
          <a:xfrm>
            <a:off x="6090478" y="1937089"/>
            <a:ext cx="4372357" cy="1444767"/>
            <a:chOff x="1058749" y="1926456"/>
            <a:chExt cx="4372357" cy="1444767"/>
          </a:xfrm>
        </p:grpSpPr>
        <p:pic>
          <p:nvPicPr>
            <p:cNvPr id="1026" name="Picture 2" descr="SDG1: No poverty -">
              <a:extLst>
                <a:ext uri="{FF2B5EF4-FFF2-40B4-BE49-F238E27FC236}">
                  <a16:creationId xmlns:a16="http://schemas.microsoft.com/office/drawing/2014/main" id="{7224F4CA-D9CA-4856-BB97-23E5F78041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1" t="3610" r="11730" b="11343"/>
            <a:stretch/>
          </p:blipFill>
          <p:spPr bwMode="auto">
            <a:xfrm>
              <a:off x="1058749" y="1926456"/>
              <a:ext cx="1516122" cy="1444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Is China Succeeding at Eradicating Poverty? | ChinaPower Project">
              <a:extLst>
                <a:ext uri="{FF2B5EF4-FFF2-40B4-BE49-F238E27FC236}">
                  <a16:creationId xmlns:a16="http://schemas.microsoft.com/office/drawing/2014/main" id="{47312C15-5182-44DA-BB93-DE9F2CE36E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7853" y="1969778"/>
              <a:ext cx="2733253" cy="1401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" name="Rechteck 30">
            <a:extLst>
              <a:ext uri="{FF2B5EF4-FFF2-40B4-BE49-F238E27FC236}">
                <a16:creationId xmlns:a16="http://schemas.microsoft.com/office/drawing/2014/main" id="{D2742168-684C-4DC1-B36C-E765749981CB}"/>
              </a:ext>
            </a:extLst>
          </p:cNvPr>
          <p:cNvSpPr/>
          <p:nvPr/>
        </p:nvSpPr>
        <p:spPr>
          <a:xfrm>
            <a:off x="5919505" y="1753688"/>
            <a:ext cx="4748495" cy="1784557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92D753A6-FEBE-4D8C-9351-E16227C4C6C2}"/>
              </a:ext>
            </a:extLst>
          </p:cNvPr>
          <p:cNvSpPr/>
          <p:nvPr/>
        </p:nvSpPr>
        <p:spPr>
          <a:xfrm>
            <a:off x="5919505" y="4129198"/>
            <a:ext cx="4748495" cy="1784557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113FF5D-8E63-4F27-8CCE-DBBD3EC85530}"/>
              </a:ext>
            </a:extLst>
          </p:cNvPr>
          <p:cNvSpPr/>
          <p:nvPr/>
        </p:nvSpPr>
        <p:spPr>
          <a:xfrm>
            <a:off x="707425" y="1753688"/>
            <a:ext cx="4748495" cy="1784557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5C3AA56B-6F74-4803-BEA0-5B1FB770AA91}"/>
              </a:ext>
            </a:extLst>
          </p:cNvPr>
          <p:cNvSpPr/>
          <p:nvPr/>
        </p:nvSpPr>
        <p:spPr>
          <a:xfrm>
            <a:off x="707425" y="4129198"/>
            <a:ext cx="4748495" cy="1784557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Gute Reinigung (Hygiene) &amp; und ein guter Umgang mit Wasser | Vebego zeigt  Impact">
            <a:extLst>
              <a:ext uri="{FF2B5EF4-FFF2-40B4-BE49-F238E27FC236}">
                <a16:creationId xmlns:a16="http://schemas.microsoft.com/office/drawing/2014/main" id="{4DC73BA7-F799-45D7-A8EF-09108C263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69" y="4271266"/>
            <a:ext cx="1530258" cy="153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2010B376-DD83-4EAC-9579-F631A5313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238" y="4286953"/>
            <a:ext cx="1469047" cy="146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31E2924A-241B-4061-91FF-D7A0E0295B9C}"/>
              </a:ext>
            </a:extLst>
          </p:cNvPr>
          <p:cNvGrpSpPr/>
          <p:nvPr/>
        </p:nvGrpSpPr>
        <p:grpSpPr>
          <a:xfrm>
            <a:off x="871666" y="1926456"/>
            <a:ext cx="4398911" cy="1447707"/>
            <a:chOff x="6187238" y="1926456"/>
            <a:chExt cx="4398911" cy="1447707"/>
          </a:xfrm>
        </p:grpSpPr>
        <p:pic>
          <p:nvPicPr>
            <p:cNvPr id="1030" name="Picture 6" descr="Goal 13 | Department of Economic and Social Affairs">
              <a:extLst>
                <a:ext uri="{FF2B5EF4-FFF2-40B4-BE49-F238E27FC236}">
                  <a16:creationId xmlns:a16="http://schemas.microsoft.com/office/drawing/2014/main" id="{A6EA2E2A-3040-4D18-99FD-271A4CE83B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7238" y="1926456"/>
              <a:ext cx="1439020" cy="1439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G20 erring on climate action, says latest Brown to Green report">
              <a:extLst>
                <a:ext uri="{FF2B5EF4-FFF2-40B4-BE49-F238E27FC236}">
                  <a16:creationId xmlns:a16="http://schemas.microsoft.com/office/drawing/2014/main" id="{119C541D-26CA-4F8C-B87A-528A88ABA6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8109" y="1935143"/>
              <a:ext cx="2878040" cy="1439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8" name="Picture 14" descr="Water, Sanitation and Hygiene | UNICEF Syrian Arab Republic">
            <a:extLst>
              <a:ext uri="{FF2B5EF4-FFF2-40B4-BE49-F238E27FC236}">
                <a16:creationId xmlns:a16="http://schemas.microsoft.com/office/drawing/2014/main" id="{CF2C8EA5-D129-4A4E-829D-0FD20DA3D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293" y="4248610"/>
            <a:ext cx="2333614" cy="155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Spotlight on Goal 3…Good Health and Well-Being | VSO">
            <a:extLst>
              <a:ext uri="{FF2B5EF4-FFF2-40B4-BE49-F238E27FC236}">
                <a16:creationId xmlns:a16="http://schemas.microsoft.com/office/drawing/2014/main" id="{F830DE78-69E4-4394-8B64-A64A77BAC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50" y="4286953"/>
            <a:ext cx="2207584" cy="146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feld 42">
            <a:extLst>
              <a:ext uri="{FF2B5EF4-FFF2-40B4-BE49-F238E27FC236}">
                <a16:creationId xmlns:a16="http://schemas.microsoft.com/office/drawing/2014/main" id="{4F52982E-C515-4572-9F6E-005AE9F97057}"/>
              </a:ext>
            </a:extLst>
          </p:cNvPr>
          <p:cNvSpPr txBox="1"/>
          <p:nvPr/>
        </p:nvSpPr>
        <p:spPr>
          <a:xfrm>
            <a:off x="579193" y="6223521"/>
            <a:ext cx="48214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latin typeface="Noto Sans Bamum" panose="020B0502040504020204"/>
              </a:rPr>
              <a:t>1) N = 147, Students at the University of Mannheim (Ø Age: 23)</a:t>
            </a:r>
          </a:p>
        </p:txBody>
      </p:sp>
      <p:sp>
        <p:nvSpPr>
          <p:cNvPr id="26" name="Textfeld 5">
            <a:extLst>
              <a:ext uri="{FF2B5EF4-FFF2-40B4-BE49-F238E27FC236}">
                <a16:creationId xmlns:a16="http://schemas.microsoft.com/office/drawing/2014/main" id="{953DA5B9-D07D-4B5C-9EB8-40E15EDCB955}"/>
              </a:ext>
            </a:extLst>
          </p:cNvPr>
          <p:cNvSpPr txBox="1"/>
          <p:nvPr/>
        </p:nvSpPr>
        <p:spPr>
          <a:xfrm>
            <a:off x="9690807" y="0"/>
            <a:ext cx="1406586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solidFill>
                  <a:srgbClr val="3D454E"/>
                </a:solidFill>
                <a:latin typeface="Noto Sans Bamum" panose="020B0502040504020204"/>
              </a:rPr>
              <a:t>Own Study</a:t>
            </a:r>
            <a:endParaRPr lang="de-DE" sz="2000">
              <a:solidFill>
                <a:srgbClr val="7EB68B"/>
              </a:solidFill>
              <a:latin typeface="Noto Sans Bamum" panose="020B0502040504020204"/>
            </a:endParaRPr>
          </a:p>
        </p:txBody>
      </p:sp>
    </p:spTree>
    <p:extLst>
      <p:ext uri="{BB962C8B-B14F-4D97-AF65-F5344CB8AC3E}">
        <p14:creationId xmlns:p14="http://schemas.microsoft.com/office/powerpoint/2010/main" val="3615594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3A2EE45A-29D8-4918-8EC5-82CD7D5741E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003580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2" imgW="473" imgH="473" progId="TCLayout.ActiveDocument.1">
                  <p:embed/>
                </p:oleObj>
              </mc:Choice>
              <mc:Fallback>
                <p:oleObj name="think-cell Slide" r:id="rId12" imgW="473" imgH="473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3A2EE45A-29D8-4918-8EC5-82CD7D574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12079C-B0D8-4218-B2BF-987CD2CC3C2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19F1BAF-370F-4933-AFD4-FC6BE5437CF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2</a:t>
            </a:fld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59BEC699-79FB-4BC6-A67F-5818CAE14F23}"/>
              </a:ext>
            </a:extLst>
          </p:cNvPr>
          <p:cNvSpPr txBox="1"/>
          <p:nvPr/>
        </p:nvSpPr>
        <p:spPr>
          <a:xfrm>
            <a:off x="796193" y="1240745"/>
            <a:ext cx="4858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Noto Sans Bamum" panose="020B0502040504020204"/>
              </a:rPr>
              <a:t>Do you think government foreign aid is enough to solve the world biggest issues?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702745F0-26C0-4B2B-9179-FEE3909940A0}"/>
              </a:ext>
            </a:extLst>
          </p:cNvPr>
          <p:cNvSpPr txBox="1"/>
          <p:nvPr/>
        </p:nvSpPr>
        <p:spPr>
          <a:xfrm>
            <a:off x="5918103" y="1240745"/>
            <a:ext cx="4858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Noto Sans Bamum" panose="020B0502040504020204"/>
              </a:rPr>
              <a:t>What do you think about sustainable investment?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2AE5CC4-C36C-448F-95EF-B69A2963328B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48" name="Chart 47">
            <a:extLst>
              <a:ext uri="{FF2B5EF4-FFF2-40B4-BE49-F238E27FC236}">
                <a16:creationId xmlns:a16="http://schemas.microsoft.com/office/drawing/2014/main" id="{81626533-4F3F-403F-AEB5-811A42B7F9C0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589788"/>
              </p:ext>
            </p:extLst>
          </p:nvPr>
        </p:nvGraphicFramePr>
        <p:xfrm>
          <a:off x="714375" y="2414588"/>
          <a:ext cx="4411663" cy="2911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52" name="Textplatzhalter 2">
            <a:extLst>
              <a:ext uri="{FF2B5EF4-FFF2-40B4-BE49-F238E27FC236}">
                <a16:creationId xmlns:a16="http://schemas.microsoft.com/office/drawing/2014/main" id="{978B034E-44D7-8143-9ACA-4864AD13853A}"/>
              </a:ext>
            </a:extLst>
          </p:cNvPr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1379538" y="5302250"/>
            <a:ext cx="25082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750DB50C-53C6-4F4C-9E68-AD7825E87572}" type="datetime'''''''''''''''Y''''''''''''''''''''''''''''''e''''''''''s'''">
              <a:rPr lang="de-DE" altLang="en-US" sz="1400" b="1" smtClean="0">
                <a:latin typeface="Noto Sans Bamum" panose="020B0502040504020204"/>
                <a:sym typeface="Noto Sans Bamum" panose="020B0502040504020204"/>
              </a:rPr>
              <a:pPr mar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Yes</a:t>
            </a:fld>
            <a:endParaRPr lang="de-DE" sz="1400" b="1">
              <a:latin typeface="Noto Sans Bamum" panose="020B0502040504020204"/>
              <a:sym typeface="Noto Sans Bamum" panose="020B0502040504020204"/>
            </a:endParaRPr>
          </a:p>
        </p:txBody>
      </p:sp>
      <p:sp>
        <p:nvSpPr>
          <p:cNvPr id="66" name="Textplatzhalter 2">
            <a:extLst>
              <a:ext uri="{FF2B5EF4-FFF2-40B4-BE49-F238E27FC236}">
                <a16:creationId xmlns:a16="http://schemas.microsoft.com/office/drawing/2014/main" id="{BFE7E42F-D7A3-4373-9CF0-4A1974A99134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2806700" y="5302250"/>
            <a:ext cx="22542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2563AE0D-4F79-4395-9F9E-1C1A125DE5A6}" type="datetime'N''''''''''''''''''''''''''''''''o'''''''''''''''''''">
              <a:rPr lang="de-DE" altLang="en-US" sz="1400" b="1" smtClean="0">
                <a:latin typeface="Noto Sans Bamum" panose="020B0502040504020204"/>
                <a:sym typeface="Noto Sans Bamum" panose="020B0502040504020204"/>
              </a:rPr>
              <a:pPr mar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No</a:t>
            </a:fld>
            <a:endParaRPr lang="de-DE" sz="1400" b="1">
              <a:latin typeface="Noto Sans Bamum" panose="020B0502040504020204"/>
              <a:sym typeface="Noto Sans Bamum" panose="020B0502040504020204"/>
            </a:endParaRPr>
          </a:p>
        </p:txBody>
      </p:sp>
      <p:sp>
        <p:nvSpPr>
          <p:cNvPr id="68" name="Textplatzhalter 2">
            <a:extLst>
              <a:ext uri="{FF2B5EF4-FFF2-40B4-BE49-F238E27FC236}">
                <a16:creationId xmlns:a16="http://schemas.microsoft.com/office/drawing/2014/main" id="{9E37D7F7-78FD-4407-9DFD-3FB058F8B47E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3865562" y="5302250"/>
            <a:ext cx="941388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1687B9B9-BA53-40CC-A888-8B2B15D7133F}" type="datetime'''''''I'''''''' do''''''''''''''''''''''''n''’t ''''''''know'">
              <a:rPr lang="de-DE" altLang="en-US" sz="1400" b="1" smtClean="0">
                <a:latin typeface="Noto Sans Bamum" panose="020B0502040504020204"/>
                <a:sym typeface="Noto Sans Bamum" panose="020B0502040504020204"/>
              </a:rPr>
              <a:pPr mar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I don’t know</a:t>
            </a:fld>
            <a:endParaRPr lang="de-DE" sz="1400" b="1">
              <a:latin typeface="Noto Sans Bamum" panose="020B0502040504020204"/>
              <a:sym typeface="Noto Sans Bamum" panose="020B0502040504020204"/>
            </a:endParaRPr>
          </a:p>
        </p:txBody>
      </p:sp>
      <p:sp>
        <p:nvSpPr>
          <p:cNvPr id="81" name="Textfeld 50">
            <a:extLst>
              <a:ext uri="{FF2B5EF4-FFF2-40B4-BE49-F238E27FC236}">
                <a16:creationId xmlns:a16="http://schemas.microsoft.com/office/drawing/2014/main" id="{6D95DBFE-5B96-41E3-AB96-B0A9A09B58EA}"/>
              </a:ext>
            </a:extLst>
          </p:cNvPr>
          <p:cNvSpPr txBox="1"/>
          <p:nvPr/>
        </p:nvSpPr>
        <p:spPr>
          <a:xfrm>
            <a:off x="714375" y="5568950"/>
            <a:ext cx="4821433" cy="307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Noto Sans Bamum" panose="020B0502040504020204"/>
              </a:rPr>
              <a:t>N = 147, Students at the University of Mannheim (Ø Age: 23)</a:t>
            </a: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81A644E5-E62D-4B96-B864-891F32E40C36}"/>
              </a:ext>
            </a:extLst>
          </p:cNvPr>
          <p:cNvGraphicFramePr/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773839574"/>
              </p:ext>
            </p:extLst>
          </p:nvPr>
        </p:nvGraphicFramePr>
        <p:xfrm>
          <a:off x="5835650" y="1631950"/>
          <a:ext cx="4578350" cy="3694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83" name="Textplatzhalter 2">
            <a:extLst>
              <a:ext uri="{FF2B5EF4-FFF2-40B4-BE49-F238E27FC236}">
                <a16:creationId xmlns:a16="http://schemas.microsoft.com/office/drawing/2014/main" id="{0B6130A6-A335-48C0-99E4-ACF621EDD2CA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6213475" y="5302250"/>
            <a:ext cx="87947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C4913C25-86D1-4FC3-B130-D0D74E635258}" type="datetime'''''N''''''o''''t n''''''''''''e''''e''''''''d''''ed'">
              <a:rPr lang="de-DE" altLang="en-US" sz="1400" b="1" smtClean="0">
                <a:latin typeface="Noto Sans Bamum" panose="020B0502040504020204"/>
                <a:sym typeface="Noto Sans Bamum" panose="020B0502040504020204"/>
              </a:rPr>
              <a:pPr mar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Not needed</a:t>
            </a:fld>
            <a:endParaRPr lang="de-DE" sz="1400" b="1">
              <a:latin typeface="Noto Sans Bamum" panose="020B0502040504020204"/>
              <a:sym typeface="Noto Sans Bamum" panose="020B0502040504020204"/>
            </a:endParaRPr>
          </a:p>
        </p:txBody>
      </p:sp>
      <p:sp>
        <p:nvSpPr>
          <p:cNvPr id="84" name="Textplatzhalter 2">
            <a:extLst>
              <a:ext uri="{FF2B5EF4-FFF2-40B4-BE49-F238E27FC236}">
                <a16:creationId xmlns:a16="http://schemas.microsoft.com/office/drawing/2014/main" id="{C8211383-475A-4ECA-9929-B8C9053C27DC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7596188" y="5302250"/>
            <a:ext cx="1055688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1DEF80AB-B811-4A98-B059-E43B7660CA64}" type="datetime'No''''t pr''''''''of''''i''t''''''''a''b''l''''''''e'''">
              <a:rPr lang="de-DE" altLang="en-US" sz="1400" b="1" smtClean="0">
                <a:latin typeface="Noto Sans Bamum" panose="020B0502040504020204"/>
                <a:sym typeface="Noto Sans Bamum" panose="020B0502040504020204"/>
              </a:rPr>
              <a:pPr mar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Not profitable</a:t>
            </a:fld>
            <a:endParaRPr lang="de-DE" sz="1400" b="1">
              <a:latin typeface="Noto Sans Bamum" panose="020B0502040504020204"/>
              <a:sym typeface="Noto Sans Bamum" panose="020B0502040504020204"/>
            </a:endParaRPr>
          </a:p>
        </p:txBody>
      </p:sp>
      <p:sp>
        <p:nvSpPr>
          <p:cNvPr id="85" name="Textplatzhalter 2">
            <a:extLst>
              <a:ext uri="{FF2B5EF4-FFF2-40B4-BE49-F238E27FC236}">
                <a16:creationId xmlns:a16="http://schemas.microsoft.com/office/drawing/2014/main" id="{ECFB1777-1823-4253-89FD-E0C76F3D7710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8966199" y="5302250"/>
            <a:ext cx="1257300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44FB37DC-DF00-4114-99B2-08BEDC2BE3A2}" type="datetime'''N''e''''ve''r'' ''''''''''''''''heard'' o''''''f it'''''">
              <a:rPr lang="de-DE" altLang="en-US" sz="1400" b="1" smtClean="0">
                <a:latin typeface="Noto Sans Bamum" panose="020B0502040504020204"/>
                <a:sym typeface="Noto Sans Bamum" panose="020B0502040504020204"/>
              </a:rPr>
              <a:pPr mar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Never heard of it</a:t>
            </a:fld>
            <a:endParaRPr lang="de-DE" sz="1400" b="1">
              <a:latin typeface="Noto Sans Bamum" panose="020B0502040504020204"/>
              <a:sym typeface="Noto Sans Bamum" panose="020B0502040504020204"/>
            </a:endParaRPr>
          </a:p>
        </p:txBody>
      </p:sp>
      <p:sp>
        <p:nvSpPr>
          <p:cNvPr id="97" name="Textfeld 52">
            <a:extLst>
              <a:ext uri="{FF2B5EF4-FFF2-40B4-BE49-F238E27FC236}">
                <a16:creationId xmlns:a16="http://schemas.microsoft.com/office/drawing/2014/main" id="{6890BBB1-C1B5-4251-9BE7-7000B46FD683}"/>
              </a:ext>
            </a:extLst>
          </p:cNvPr>
          <p:cNvSpPr txBox="1"/>
          <p:nvPr/>
        </p:nvSpPr>
        <p:spPr>
          <a:xfrm>
            <a:off x="5833457" y="5568950"/>
            <a:ext cx="4821433" cy="307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Noto Sans Bamum" panose="020B0502040504020204"/>
              </a:rPr>
              <a:t>N = 147, Students at the University of Mannheim (Ø Age: 23)</a:t>
            </a:r>
          </a:p>
        </p:txBody>
      </p:sp>
      <p:sp>
        <p:nvSpPr>
          <p:cNvPr id="20" name="Textfeld 5">
            <a:extLst>
              <a:ext uri="{FF2B5EF4-FFF2-40B4-BE49-F238E27FC236}">
                <a16:creationId xmlns:a16="http://schemas.microsoft.com/office/drawing/2014/main" id="{FC681EB2-6BBC-4835-A891-E73708134B23}"/>
              </a:ext>
            </a:extLst>
          </p:cNvPr>
          <p:cNvSpPr txBox="1"/>
          <p:nvPr/>
        </p:nvSpPr>
        <p:spPr>
          <a:xfrm>
            <a:off x="9690807" y="0"/>
            <a:ext cx="1406586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solidFill>
                  <a:srgbClr val="3D454E"/>
                </a:solidFill>
                <a:latin typeface="Noto Sans Bamum" panose="020B0502040504020204"/>
              </a:rPr>
              <a:t>Own Study</a:t>
            </a:r>
            <a:endParaRPr lang="de-DE" sz="2000">
              <a:solidFill>
                <a:srgbClr val="7EB68B"/>
              </a:solidFill>
              <a:latin typeface="Noto Sans Bamum" panose="020B0502040504020204"/>
            </a:endParaRPr>
          </a:p>
        </p:txBody>
      </p:sp>
    </p:spTree>
    <p:extLst>
      <p:ext uri="{BB962C8B-B14F-4D97-AF65-F5344CB8AC3E}">
        <p14:creationId xmlns:p14="http://schemas.microsoft.com/office/powerpoint/2010/main" val="348684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12079C-B0D8-4218-B2BF-987CD2CC3C2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19F1BAF-370F-4933-AFD4-FC6BE5437CF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3</a:t>
            </a:fld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37BEF02-E1A2-4F6B-94C5-4FC836160AF8}"/>
              </a:ext>
            </a:extLst>
          </p:cNvPr>
          <p:cNvSpPr txBox="1"/>
          <p:nvPr/>
        </p:nvSpPr>
        <p:spPr>
          <a:xfrm>
            <a:off x="772837" y="350717"/>
            <a:ext cx="1003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Noto Sans Bamum" panose="020B0502040504020204"/>
              </a:rPr>
              <a:t>What is Impact Investing </a:t>
            </a:r>
            <a:r>
              <a:rPr lang="en-US" sz="3200" err="1">
                <a:latin typeface="Noto Sans Bamum" panose="020B0502040504020204"/>
              </a:rPr>
              <a:t>exactl</a:t>
            </a:r>
            <a:r>
              <a:rPr lang="de-DE" sz="3200">
                <a:latin typeface="Noto Sans Bamum" panose="020B0502040504020204"/>
              </a:rPr>
              <a:t>y?</a:t>
            </a:r>
            <a:endParaRPr lang="en-US" sz="3200">
              <a:latin typeface="Noto Sans Bamum" panose="020B0502040504020204"/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D2742168-684C-4DC1-B36C-E765749981CB}"/>
              </a:ext>
            </a:extLst>
          </p:cNvPr>
          <p:cNvSpPr/>
          <p:nvPr/>
        </p:nvSpPr>
        <p:spPr>
          <a:xfrm>
            <a:off x="772837" y="3601145"/>
            <a:ext cx="6484489" cy="787533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92D753A6-FEBE-4D8C-9351-E16227C4C6C2}"/>
              </a:ext>
            </a:extLst>
          </p:cNvPr>
          <p:cNvSpPr/>
          <p:nvPr/>
        </p:nvSpPr>
        <p:spPr>
          <a:xfrm>
            <a:off x="772837" y="4522625"/>
            <a:ext cx="6484489" cy="787533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113FF5D-8E63-4F27-8CCE-DBBD3EC85530}"/>
              </a:ext>
            </a:extLst>
          </p:cNvPr>
          <p:cNvSpPr/>
          <p:nvPr/>
        </p:nvSpPr>
        <p:spPr>
          <a:xfrm>
            <a:off x="772837" y="2679665"/>
            <a:ext cx="6484489" cy="787533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5C3AA56B-6F74-4803-BEA0-5B1FB770AA91}"/>
              </a:ext>
            </a:extLst>
          </p:cNvPr>
          <p:cNvSpPr/>
          <p:nvPr/>
        </p:nvSpPr>
        <p:spPr>
          <a:xfrm>
            <a:off x="772837" y="5444104"/>
            <a:ext cx="6484489" cy="787533"/>
          </a:xfrm>
          <a:prstGeom prst="rect">
            <a:avLst/>
          </a:prstGeom>
          <a:noFill/>
          <a:ln w="28575">
            <a:solidFill>
              <a:srgbClr val="ADE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5F54A2-AF34-48D0-8381-6C375B1D1407}"/>
              </a:ext>
            </a:extLst>
          </p:cNvPr>
          <p:cNvGrpSpPr/>
          <p:nvPr/>
        </p:nvGrpSpPr>
        <p:grpSpPr>
          <a:xfrm>
            <a:off x="955444" y="2785431"/>
            <a:ext cx="576000" cy="576000"/>
            <a:chOff x="890031" y="1869592"/>
            <a:chExt cx="720000" cy="72000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19B555F-E33E-4A05-950F-88044F83C09C}"/>
                </a:ext>
              </a:extLst>
            </p:cNvPr>
            <p:cNvSpPr/>
            <p:nvPr/>
          </p:nvSpPr>
          <p:spPr>
            <a:xfrm>
              <a:off x="890031" y="1869592"/>
              <a:ext cx="720000" cy="720000"/>
            </a:xfrm>
            <a:prstGeom prst="ellipse">
              <a:avLst/>
            </a:prstGeom>
            <a:noFill/>
            <a:ln w="57150">
              <a:solidFill>
                <a:srgbClr val="7EB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 Bamum" panose="020B0502040504020204"/>
              </a:endParaRPr>
            </a:p>
          </p:txBody>
        </p:sp>
        <p:sp>
          <p:nvSpPr>
            <p:cNvPr id="25" name="Textfeld 17">
              <a:extLst>
                <a:ext uri="{FF2B5EF4-FFF2-40B4-BE49-F238E27FC236}">
                  <a16:creationId xmlns:a16="http://schemas.microsoft.com/office/drawing/2014/main" id="{BAE7EA55-3095-4F4E-AAB0-172B086AE47D}"/>
                </a:ext>
              </a:extLst>
            </p:cNvPr>
            <p:cNvSpPr txBox="1"/>
            <p:nvPr/>
          </p:nvSpPr>
          <p:spPr>
            <a:xfrm>
              <a:off x="1049310" y="1937205"/>
              <a:ext cx="401441" cy="57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>
                  <a:latin typeface="Noto Sans Bamum" panose="020B0502040504020204"/>
                </a:rPr>
                <a:t>1</a:t>
              </a:r>
              <a:endParaRPr lang="en-US" sz="2400">
                <a:latin typeface="Noto Sans Bamum" panose="020B050204050402020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6278CFB-82EE-4442-B80E-9EFC5E763214}"/>
              </a:ext>
            </a:extLst>
          </p:cNvPr>
          <p:cNvGrpSpPr/>
          <p:nvPr/>
        </p:nvGrpSpPr>
        <p:grpSpPr>
          <a:xfrm>
            <a:off x="955444" y="3706912"/>
            <a:ext cx="576000" cy="576000"/>
            <a:chOff x="1042431" y="3025932"/>
            <a:chExt cx="720000" cy="7200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AF0C39E-8929-4BDF-9B58-16B7461A749D}"/>
                </a:ext>
              </a:extLst>
            </p:cNvPr>
            <p:cNvSpPr/>
            <p:nvPr/>
          </p:nvSpPr>
          <p:spPr>
            <a:xfrm>
              <a:off x="1042431" y="3025932"/>
              <a:ext cx="720000" cy="720000"/>
            </a:xfrm>
            <a:prstGeom prst="ellipse">
              <a:avLst/>
            </a:prstGeom>
            <a:noFill/>
            <a:ln w="57150">
              <a:solidFill>
                <a:srgbClr val="7EB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 Bamum" panose="020B0502040504020204"/>
              </a:endParaRPr>
            </a:p>
          </p:txBody>
        </p:sp>
        <p:sp>
          <p:nvSpPr>
            <p:cNvPr id="27" name="Textfeld 17">
              <a:extLst>
                <a:ext uri="{FF2B5EF4-FFF2-40B4-BE49-F238E27FC236}">
                  <a16:creationId xmlns:a16="http://schemas.microsoft.com/office/drawing/2014/main" id="{CB39A906-6F36-47C5-921F-A827F3C33452}"/>
                </a:ext>
              </a:extLst>
            </p:cNvPr>
            <p:cNvSpPr txBox="1"/>
            <p:nvPr/>
          </p:nvSpPr>
          <p:spPr>
            <a:xfrm>
              <a:off x="1201710" y="3093544"/>
              <a:ext cx="4014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>
                  <a:latin typeface="Noto Sans Bamum" panose="020B0502040504020204"/>
                </a:rPr>
                <a:t>2</a:t>
              </a:r>
              <a:endParaRPr lang="en-US" sz="2400">
                <a:latin typeface="Noto Sans Bamum" panose="020B050204050402020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862F785-0F69-4625-BAF2-9F2A67842152}"/>
              </a:ext>
            </a:extLst>
          </p:cNvPr>
          <p:cNvGrpSpPr/>
          <p:nvPr/>
        </p:nvGrpSpPr>
        <p:grpSpPr>
          <a:xfrm>
            <a:off x="955444" y="4628391"/>
            <a:ext cx="576000" cy="576000"/>
            <a:chOff x="1042431" y="4182272"/>
            <a:chExt cx="720000" cy="7200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0FC600B-2B9A-422A-BF77-599EF19C0991}"/>
                </a:ext>
              </a:extLst>
            </p:cNvPr>
            <p:cNvSpPr/>
            <p:nvPr/>
          </p:nvSpPr>
          <p:spPr>
            <a:xfrm>
              <a:off x="1042431" y="4182272"/>
              <a:ext cx="720000" cy="720000"/>
            </a:xfrm>
            <a:prstGeom prst="ellipse">
              <a:avLst/>
            </a:prstGeom>
            <a:noFill/>
            <a:ln w="57150">
              <a:solidFill>
                <a:srgbClr val="7EB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 Bamum" panose="020B0502040504020204"/>
              </a:endParaRPr>
            </a:p>
          </p:txBody>
        </p:sp>
        <p:sp>
          <p:nvSpPr>
            <p:cNvPr id="29" name="Textfeld 17">
              <a:extLst>
                <a:ext uri="{FF2B5EF4-FFF2-40B4-BE49-F238E27FC236}">
                  <a16:creationId xmlns:a16="http://schemas.microsoft.com/office/drawing/2014/main" id="{B40E0E85-7722-41B7-ACFA-B8A15A568E6E}"/>
                </a:ext>
              </a:extLst>
            </p:cNvPr>
            <p:cNvSpPr txBox="1"/>
            <p:nvPr/>
          </p:nvSpPr>
          <p:spPr>
            <a:xfrm>
              <a:off x="1201710" y="4249885"/>
              <a:ext cx="401441" cy="57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latin typeface="Noto Sans Bamum" panose="020B0502040504020204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43B3113-813F-4A4D-821C-32FCE9B8155B}"/>
              </a:ext>
            </a:extLst>
          </p:cNvPr>
          <p:cNvGrpSpPr/>
          <p:nvPr/>
        </p:nvGrpSpPr>
        <p:grpSpPr>
          <a:xfrm>
            <a:off x="955444" y="5549872"/>
            <a:ext cx="576000" cy="576000"/>
            <a:chOff x="1042431" y="5338613"/>
            <a:chExt cx="720000" cy="7200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B413D01-FC9D-4910-8712-0860F9973F27}"/>
                </a:ext>
              </a:extLst>
            </p:cNvPr>
            <p:cNvSpPr/>
            <p:nvPr/>
          </p:nvSpPr>
          <p:spPr>
            <a:xfrm>
              <a:off x="1042431" y="5338613"/>
              <a:ext cx="720000" cy="720000"/>
            </a:xfrm>
            <a:prstGeom prst="ellipse">
              <a:avLst/>
            </a:prstGeom>
            <a:noFill/>
            <a:ln w="57150">
              <a:solidFill>
                <a:srgbClr val="7EB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 Bamum" panose="020B0502040504020204"/>
              </a:endParaRPr>
            </a:p>
          </p:txBody>
        </p:sp>
        <p:sp>
          <p:nvSpPr>
            <p:cNvPr id="35" name="Textfeld 17">
              <a:extLst>
                <a:ext uri="{FF2B5EF4-FFF2-40B4-BE49-F238E27FC236}">
                  <a16:creationId xmlns:a16="http://schemas.microsoft.com/office/drawing/2014/main" id="{A4F9478F-1C2E-49DF-880C-BAE6380002E3}"/>
                </a:ext>
              </a:extLst>
            </p:cNvPr>
            <p:cNvSpPr txBox="1"/>
            <p:nvPr/>
          </p:nvSpPr>
          <p:spPr>
            <a:xfrm>
              <a:off x="1201710" y="5406225"/>
              <a:ext cx="4014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>
                  <a:latin typeface="Noto Sans Bamum" panose="020B0502040504020204"/>
                </a:rPr>
                <a:t>4</a:t>
              </a:r>
              <a:endParaRPr lang="en-US" sz="2400">
                <a:latin typeface="Noto Sans Bamum" panose="020B0502040504020204"/>
              </a:endParaRPr>
            </a:p>
          </p:txBody>
        </p:sp>
      </p:grpSp>
      <p:sp>
        <p:nvSpPr>
          <p:cNvPr id="36" name="Textfeld 17">
            <a:extLst>
              <a:ext uri="{FF2B5EF4-FFF2-40B4-BE49-F238E27FC236}">
                <a16:creationId xmlns:a16="http://schemas.microsoft.com/office/drawing/2014/main" id="{29A107AB-F045-4BF9-AFF8-4431827ABA4D}"/>
              </a:ext>
            </a:extLst>
          </p:cNvPr>
          <p:cNvSpPr txBox="1"/>
          <p:nvPr/>
        </p:nvSpPr>
        <p:spPr>
          <a:xfrm>
            <a:off x="1927873" y="2842599"/>
            <a:ext cx="4917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err="1">
                <a:latin typeface="Noto Sans Bamum" panose="020B0502040504020204"/>
              </a:rPr>
              <a:t>Intentionality</a:t>
            </a:r>
            <a:endParaRPr lang="en-US" sz="2400">
              <a:latin typeface="Noto Sans Bamum" panose="020B0502040504020204"/>
            </a:endParaRPr>
          </a:p>
        </p:txBody>
      </p:sp>
      <p:sp>
        <p:nvSpPr>
          <p:cNvPr id="38" name="Textfeld 17">
            <a:extLst>
              <a:ext uri="{FF2B5EF4-FFF2-40B4-BE49-F238E27FC236}">
                <a16:creationId xmlns:a16="http://schemas.microsoft.com/office/drawing/2014/main" id="{3082422C-0E61-49EC-92B3-A4593AC2E41E}"/>
              </a:ext>
            </a:extLst>
          </p:cNvPr>
          <p:cNvSpPr txBox="1"/>
          <p:nvPr/>
        </p:nvSpPr>
        <p:spPr>
          <a:xfrm>
            <a:off x="1927872" y="3764079"/>
            <a:ext cx="4917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>
                <a:latin typeface="Noto Sans Bamum" panose="020B0502040504020204"/>
              </a:rPr>
              <a:t>Investments </a:t>
            </a:r>
            <a:r>
              <a:rPr lang="de-DE" sz="2400" err="1">
                <a:latin typeface="Noto Sans Bamum" panose="020B0502040504020204"/>
              </a:rPr>
              <a:t>with</a:t>
            </a:r>
            <a:r>
              <a:rPr lang="de-DE" sz="2400">
                <a:latin typeface="Noto Sans Bamum" panose="020B0502040504020204"/>
              </a:rPr>
              <a:t> </a:t>
            </a:r>
            <a:r>
              <a:rPr lang="de-DE" sz="2400" err="1">
                <a:latin typeface="Noto Sans Bamum" panose="020B0502040504020204"/>
              </a:rPr>
              <a:t>return</a:t>
            </a:r>
            <a:r>
              <a:rPr lang="de-DE" sz="2400">
                <a:latin typeface="Noto Sans Bamum" panose="020B0502040504020204"/>
              </a:rPr>
              <a:t> </a:t>
            </a:r>
            <a:r>
              <a:rPr lang="de-DE" sz="2400" err="1">
                <a:latin typeface="Noto Sans Bamum" panose="020B0502040504020204"/>
              </a:rPr>
              <a:t>expectations</a:t>
            </a:r>
            <a:endParaRPr lang="en-US" sz="2400">
              <a:latin typeface="Noto Sans Bamum" panose="020B0502040504020204"/>
            </a:endParaRPr>
          </a:p>
        </p:txBody>
      </p:sp>
      <p:sp>
        <p:nvSpPr>
          <p:cNvPr id="39" name="Textfeld 17">
            <a:extLst>
              <a:ext uri="{FF2B5EF4-FFF2-40B4-BE49-F238E27FC236}">
                <a16:creationId xmlns:a16="http://schemas.microsoft.com/office/drawing/2014/main" id="{C18DDAB5-CD76-4A6D-A959-6AA69793D864}"/>
              </a:ext>
            </a:extLst>
          </p:cNvPr>
          <p:cNvSpPr txBox="1"/>
          <p:nvPr/>
        </p:nvSpPr>
        <p:spPr>
          <a:xfrm>
            <a:off x="1927871" y="4500893"/>
            <a:ext cx="4917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>
                <a:latin typeface="Noto Sans Bamum" panose="020B0502040504020204"/>
              </a:rPr>
              <a:t>Range </a:t>
            </a:r>
            <a:r>
              <a:rPr lang="de-DE" sz="2400" err="1">
                <a:latin typeface="Noto Sans Bamum" panose="020B0502040504020204"/>
              </a:rPr>
              <a:t>of</a:t>
            </a:r>
            <a:r>
              <a:rPr lang="de-DE" sz="2400">
                <a:latin typeface="Noto Sans Bamum" panose="020B0502040504020204"/>
              </a:rPr>
              <a:t> </a:t>
            </a:r>
            <a:r>
              <a:rPr lang="de-DE" sz="2400" err="1">
                <a:latin typeface="Noto Sans Bamum" panose="020B0502040504020204"/>
              </a:rPr>
              <a:t>return</a:t>
            </a:r>
            <a:r>
              <a:rPr lang="de-DE" sz="2400">
                <a:latin typeface="Noto Sans Bamum" panose="020B0502040504020204"/>
              </a:rPr>
              <a:t> </a:t>
            </a:r>
            <a:r>
              <a:rPr lang="de-DE" sz="2400" err="1">
                <a:latin typeface="Noto Sans Bamum" panose="020B0502040504020204"/>
              </a:rPr>
              <a:t>expectations</a:t>
            </a:r>
            <a:r>
              <a:rPr lang="de-DE" sz="2400">
                <a:latin typeface="Noto Sans Bamum" panose="020B0502040504020204"/>
              </a:rPr>
              <a:t> and </a:t>
            </a:r>
            <a:r>
              <a:rPr lang="de-DE" sz="2400" err="1">
                <a:latin typeface="Noto Sans Bamum" panose="020B0502040504020204"/>
              </a:rPr>
              <a:t>asset</a:t>
            </a:r>
            <a:r>
              <a:rPr lang="de-DE" sz="2400">
                <a:latin typeface="Noto Sans Bamum" panose="020B0502040504020204"/>
              </a:rPr>
              <a:t> </a:t>
            </a:r>
            <a:r>
              <a:rPr lang="de-DE" sz="2400" err="1">
                <a:latin typeface="Noto Sans Bamum" panose="020B0502040504020204"/>
              </a:rPr>
              <a:t>classes</a:t>
            </a:r>
            <a:endParaRPr lang="en-US" sz="2400">
              <a:latin typeface="Noto Sans Bamum" panose="020B0502040504020204"/>
            </a:endParaRPr>
          </a:p>
        </p:txBody>
      </p:sp>
      <p:sp>
        <p:nvSpPr>
          <p:cNvPr id="40" name="Textfeld 17">
            <a:extLst>
              <a:ext uri="{FF2B5EF4-FFF2-40B4-BE49-F238E27FC236}">
                <a16:creationId xmlns:a16="http://schemas.microsoft.com/office/drawing/2014/main" id="{EE69456E-A2C0-4C30-A6D5-215110319437}"/>
              </a:ext>
            </a:extLst>
          </p:cNvPr>
          <p:cNvSpPr txBox="1"/>
          <p:nvPr/>
        </p:nvSpPr>
        <p:spPr>
          <a:xfrm>
            <a:off x="1927871" y="5607039"/>
            <a:ext cx="491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>
                <a:latin typeface="Noto Sans Bamum" panose="020B0502040504020204"/>
              </a:rPr>
              <a:t>Impact </a:t>
            </a:r>
            <a:r>
              <a:rPr lang="de-DE" sz="2400" err="1">
                <a:latin typeface="Noto Sans Bamum" panose="020B0502040504020204"/>
              </a:rPr>
              <a:t>measurement</a:t>
            </a:r>
            <a:endParaRPr lang="en-US" sz="2400">
              <a:latin typeface="Noto Sans Bamum" panose="020B0502040504020204"/>
            </a:endParaRPr>
          </a:p>
        </p:txBody>
      </p:sp>
      <p:sp>
        <p:nvSpPr>
          <p:cNvPr id="44" name="Textfeld 17">
            <a:extLst>
              <a:ext uri="{FF2B5EF4-FFF2-40B4-BE49-F238E27FC236}">
                <a16:creationId xmlns:a16="http://schemas.microsoft.com/office/drawing/2014/main" id="{B72CB75D-EF4F-48FA-B7C9-227986A24DD9}"/>
              </a:ext>
            </a:extLst>
          </p:cNvPr>
          <p:cNvSpPr txBox="1"/>
          <p:nvPr/>
        </p:nvSpPr>
        <p:spPr>
          <a:xfrm>
            <a:off x="8612256" y="3733269"/>
            <a:ext cx="605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>
                <a:latin typeface="Noto Sans Bamum" panose="020B0502040504020204"/>
              </a:rPr>
              <a:t>Pic</a:t>
            </a:r>
            <a:endParaRPr lang="en-US" sz="2400">
              <a:latin typeface="Noto Sans Bamum" panose="020B0502040504020204"/>
            </a:endParaRPr>
          </a:p>
        </p:txBody>
      </p:sp>
      <p:pic>
        <p:nvPicPr>
          <p:cNvPr id="10" name="Picture 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87BC1A4-301B-4FF9-986E-93AF31379B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37" t="13157" r="21978" b="14587"/>
          <a:stretch/>
        </p:blipFill>
        <p:spPr>
          <a:xfrm>
            <a:off x="7536485" y="1470361"/>
            <a:ext cx="3261218" cy="3650856"/>
          </a:xfrm>
          <a:prstGeom prst="rect">
            <a:avLst/>
          </a:prstGeom>
        </p:spPr>
      </p:pic>
      <p:sp>
        <p:nvSpPr>
          <p:cNvPr id="37" name="Textfeld 17">
            <a:extLst>
              <a:ext uri="{FF2B5EF4-FFF2-40B4-BE49-F238E27FC236}">
                <a16:creationId xmlns:a16="http://schemas.microsoft.com/office/drawing/2014/main" id="{65368E35-6EF0-45BC-913F-ADF39E5B7807}"/>
              </a:ext>
            </a:extLst>
          </p:cNvPr>
          <p:cNvSpPr txBox="1"/>
          <p:nvPr/>
        </p:nvSpPr>
        <p:spPr>
          <a:xfrm>
            <a:off x="848177" y="1278743"/>
            <a:ext cx="63338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0">
                <a:solidFill>
                  <a:srgbClr val="202124"/>
                </a:solidFill>
                <a:effectLst/>
                <a:latin typeface="Noto Sans Bamum" panose="020B0502040504020204"/>
              </a:rPr>
              <a:t>“Impact investments are investments made with the intention to generate positive, measurable social and environmental impact alongside a financial return.”</a:t>
            </a:r>
            <a:endParaRPr lang="en-US">
              <a:latin typeface="Noto Sans Bamum" panose="020B0502040504020204"/>
            </a:endParaRPr>
          </a:p>
        </p:txBody>
      </p:sp>
      <p:sp>
        <p:nvSpPr>
          <p:cNvPr id="43" name="Rechteck 32">
            <a:extLst>
              <a:ext uri="{FF2B5EF4-FFF2-40B4-BE49-F238E27FC236}">
                <a16:creationId xmlns:a16="http://schemas.microsoft.com/office/drawing/2014/main" id="{D4A79A8C-9824-40E8-83D4-20E8C9659A05}"/>
              </a:ext>
            </a:extLst>
          </p:cNvPr>
          <p:cNvSpPr/>
          <p:nvPr/>
        </p:nvSpPr>
        <p:spPr>
          <a:xfrm>
            <a:off x="772839" y="1178129"/>
            <a:ext cx="6484488" cy="1124558"/>
          </a:xfrm>
          <a:prstGeom prst="rect">
            <a:avLst/>
          </a:prstGeom>
          <a:noFill/>
          <a:ln w="28575">
            <a:solidFill>
              <a:srgbClr val="7EB6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28103F9-23BC-4117-86CD-EF2999DAB3B4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62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2C583D3-9FBA-4DAB-9ABE-1320EC4E2F8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96193" y="6356350"/>
            <a:ext cx="924142" cy="365125"/>
          </a:xfrm>
        </p:spPr>
        <p:txBody>
          <a:bodyPr/>
          <a:lstStyle/>
          <a:p>
            <a:pPr algn="ctr"/>
            <a:fld id="{27810DE6-4230-45B3-A073-BDE627E8F578}" type="datetime1">
              <a:rPr lang="de-DE" smtClean="0"/>
              <a:t>20.04.2021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12079C-B0D8-4218-B2BF-987CD2CC3C2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19F1BAF-370F-4933-AFD4-FC6BE5437CF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4</a:t>
            </a:fld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113FF5D-8E63-4F27-8CCE-DBBD3EC85530}"/>
              </a:ext>
            </a:extLst>
          </p:cNvPr>
          <p:cNvSpPr/>
          <p:nvPr/>
        </p:nvSpPr>
        <p:spPr>
          <a:xfrm>
            <a:off x="761263" y="1168434"/>
            <a:ext cx="1548304" cy="4959992"/>
          </a:xfrm>
          <a:prstGeom prst="rect">
            <a:avLst/>
          </a:prstGeom>
          <a:solidFill>
            <a:srgbClr val="7EB68B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Noto Sans Bamum" panose="020B0502040504020204"/>
              </a:rPr>
              <a:t>Impact Investors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5C3AA56B-6F74-4803-BEA0-5B1FB770AA91}"/>
              </a:ext>
            </a:extLst>
          </p:cNvPr>
          <p:cNvSpPr/>
          <p:nvPr/>
        </p:nvSpPr>
        <p:spPr>
          <a:xfrm>
            <a:off x="9249398" y="1168433"/>
            <a:ext cx="1548304" cy="4959992"/>
          </a:xfrm>
          <a:prstGeom prst="rect">
            <a:avLst/>
          </a:prstGeom>
          <a:solidFill>
            <a:srgbClr val="ADE6B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Noto Sans Bamum" panose="020B0502040504020204"/>
              </a:rPr>
              <a:t>SDGs</a:t>
            </a:r>
          </a:p>
          <a:p>
            <a:pPr algn="ctr"/>
            <a:r>
              <a:rPr lang="en-US" sz="2800" b="1">
                <a:solidFill>
                  <a:schemeClr val="tx1"/>
                </a:solidFill>
                <a:latin typeface="Noto Sans Bamum" panose="020B0502040504020204"/>
              </a:rPr>
              <a:t>&amp;</a:t>
            </a:r>
          </a:p>
          <a:p>
            <a:pPr algn="ctr"/>
            <a:r>
              <a:rPr lang="en-US" sz="2800" b="1">
                <a:solidFill>
                  <a:schemeClr val="tx1"/>
                </a:solidFill>
                <a:latin typeface="Noto Sans Bamum" panose="020B0502040504020204"/>
              </a:rPr>
              <a:t>Business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A750188-3AF8-47B7-B3E4-245DD2FEB4CB}"/>
              </a:ext>
            </a:extLst>
          </p:cNvPr>
          <p:cNvGrpSpPr/>
          <p:nvPr/>
        </p:nvGrpSpPr>
        <p:grpSpPr>
          <a:xfrm>
            <a:off x="2309568" y="3430162"/>
            <a:ext cx="6939829" cy="965227"/>
            <a:chOff x="2309568" y="3325393"/>
            <a:chExt cx="6939829" cy="965227"/>
          </a:xfrm>
        </p:grpSpPr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ED4F3E93-208C-4780-8226-6E6839516484}"/>
                </a:ext>
              </a:extLst>
            </p:cNvPr>
            <p:cNvSpPr/>
            <p:nvPr/>
          </p:nvSpPr>
          <p:spPr>
            <a:xfrm>
              <a:off x="2309568" y="3325393"/>
              <a:ext cx="6447934" cy="443059"/>
            </a:xfrm>
            <a:prstGeom prst="rightArrow">
              <a:avLst/>
            </a:prstGeom>
            <a:solidFill>
              <a:srgbClr val="7EB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Arrow: Right 36">
              <a:extLst>
                <a:ext uri="{FF2B5EF4-FFF2-40B4-BE49-F238E27FC236}">
                  <a16:creationId xmlns:a16="http://schemas.microsoft.com/office/drawing/2014/main" id="{A751947A-1C02-4EB3-B280-98BB6B2BE389}"/>
                </a:ext>
              </a:extLst>
            </p:cNvPr>
            <p:cNvSpPr/>
            <p:nvPr/>
          </p:nvSpPr>
          <p:spPr>
            <a:xfrm rot="10800000">
              <a:off x="2667786" y="3847561"/>
              <a:ext cx="6581611" cy="443059"/>
            </a:xfrm>
            <a:prstGeom prst="rightArrow">
              <a:avLst/>
            </a:prstGeom>
            <a:solidFill>
              <a:srgbClr val="ADE6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8" name="Oval 47">
            <a:extLst>
              <a:ext uri="{FF2B5EF4-FFF2-40B4-BE49-F238E27FC236}">
                <a16:creationId xmlns:a16="http://schemas.microsoft.com/office/drawing/2014/main" id="{6204B1B8-5325-476D-B805-875B5751B0B4}"/>
              </a:ext>
            </a:extLst>
          </p:cNvPr>
          <p:cNvSpPr/>
          <p:nvPr/>
        </p:nvSpPr>
        <p:spPr>
          <a:xfrm>
            <a:off x="890031" y="1869592"/>
            <a:ext cx="720000" cy="720000"/>
          </a:xfrm>
          <a:prstGeom prst="ellipse">
            <a:avLst/>
          </a:prstGeom>
          <a:noFill/>
          <a:ln w="57150">
            <a:solidFill>
              <a:srgbClr val="7EB6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 Bamum" panose="020B0502040504020204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04CF38E-049F-45E9-9DB9-5CD5E4307F5A}"/>
              </a:ext>
            </a:extLst>
          </p:cNvPr>
          <p:cNvGrpSpPr/>
          <p:nvPr/>
        </p:nvGrpSpPr>
        <p:grpSpPr>
          <a:xfrm>
            <a:off x="3220357" y="4525007"/>
            <a:ext cx="5118250" cy="1603419"/>
            <a:chOff x="3311296" y="4315468"/>
            <a:chExt cx="5118250" cy="1603419"/>
          </a:xfrm>
        </p:grpSpPr>
        <p:sp>
          <p:nvSpPr>
            <p:cNvPr id="43" name="Textfeld 18">
              <a:extLst>
                <a:ext uri="{FF2B5EF4-FFF2-40B4-BE49-F238E27FC236}">
                  <a16:creationId xmlns:a16="http://schemas.microsoft.com/office/drawing/2014/main" id="{A0BABFF5-C392-4CA1-96A8-141CE7F15448}"/>
                </a:ext>
              </a:extLst>
            </p:cNvPr>
            <p:cNvSpPr txBox="1"/>
            <p:nvPr/>
          </p:nvSpPr>
          <p:spPr>
            <a:xfrm>
              <a:off x="4296741" y="4490801"/>
              <a:ext cx="4132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Noto Sans Bamum" panose="020B0502040504020204"/>
                </a:rPr>
                <a:t>Re-focus &amp; re-energize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CFC8A10-EC3E-49F9-AF2B-F3948E5624A0}"/>
                </a:ext>
              </a:extLst>
            </p:cNvPr>
            <p:cNvGrpSpPr/>
            <p:nvPr/>
          </p:nvGrpSpPr>
          <p:grpSpPr>
            <a:xfrm>
              <a:off x="3311296" y="4315468"/>
              <a:ext cx="720000" cy="720000"/>
              <a:chOff x="3311295" y="4432198"/>
              <a:chExt cx="720000" cy="720000"/>
            </a:xfrm>
          </p:grpSpPr>
          <p:pic>
            <p:nvPicPr>
              <p:cNvPr id="13" name="Picture 12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BFCFDEFF-68CA-4B1B-A013-2D2AECF5CC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55777" y="4576680"/>
                <a:ext cx="431037" cy="431037"/>
              </a:xfrm>
              <a:prstGeom prst="rect">
                <a:avLst/>
              </a:prstGeom>
            </p:spPr>
          </p:pic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818F4AB-8246-4700-817A-EF6551DCA93F}"/>
                  </a:ext>
                </a:extLst>
              </p:cNvPr>
              <p:cNvSpPr/>
              <p:nvPr/>
            </p:nvSpPr>
            <p:spPr>
              <a:xfrm>
                <a:off x="3311295" y="4432198"/>
                <a:ext cx="720000" cy="720000"/>
              </a:xfrm>
              <a:prstGeom prst="ellipse">
                <a:avLst/>
              </a:prstGeom>
              <a:noFill/>
              <a:ln w="57150">
                <a:solidFill>
                  <a:srgbClr val="ADE6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Noto Sans Bamum" panose="020B0502040504020204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8CB248E-12ED-4148-98F9-335A64A24ABA}"/>
                </a:ext>
              </a:extLst>
            </p:cNvPr>
            <p:cNvGrpSpPr/>
            <p:nvPr/>
          </p:nvGrpSpPr>
          <p:grpSpPr>
            <a:xfrm>
              <a:off x="3311296" y="5198887"/>
              <a:ext cx="720000" cy="720000"/>
              <a:chOff x="4410522" y="6307820"/>
              <a:chExt cx="720000" cy="720000"/>
            </a:xfrm>
          </p:grpSpPr>
          <p:pic>
            <p:nvPicPr>
              <p:cNvPr id="17" name="Picture 16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8E710C61-3229-4D32-B779-27FD7BE47C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55003" y="6432846"/>
                <a:ext cx="431037" cy="431037"/>
              </a:xfrm>
              <a:prstGeom prst="rect">
                <a:avLst/>
              </a:prstGeom>
            </p:spPr>
          </p:pic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44B06FCB-7A9D-4AE1-91A4-C20295C75CCB}"/>
                  </a:ext>
                </a:extLst>
              </p:cNvPr>
              <p:cNvSpPr/>
              <p:nvPr/>
            </p:nvSpPr>
            <p:spPr>
              <a:xfrm>
                <a:off x="4410522" y="6307820"/>
                <a:ext cx="720000" cy="720000"/>
              </a:xfrm>
              <a:prstGeom prst="ellipse">
                <a:avLst/>
              </a:prstGeom>
              <a:noFill/>
              <a:ln w="57150">
                <a:solidFill>
                  <a:srgbClr val="ADE6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Noto Sans Bamum" panose="020B0502040504020204"/>
                </a:endParaRPr>
              </a:p>
            </p:txBody>
          </p:sp>
        </p:grpSp>
        <p:sp>
          <p:nvSpPr>
            <p:cNvPr id="54" name="Textfeld 18">
              <a:extLst>
                <a:ext uri="{FF2B5EF4-FFF2-40B4-BE49-F238E27FC236}">
                  <a16:creationId xmlns:a16="http://schemas.microsoft.com/office/drawing/2014/main" id="{7D9247A3-D373-43BA-8821-F4F558EC50AC}"/>
                </a:ext>
              </a:extLst>
            </p:cNvPr>
            <p:cNvSpPr txBox="1"/>
            <p:nvPr/>
          </p:nvSpPr>
          <p:spPr>
            <a:xfrm>
              <a:off x="4296741" y="5374220"/>
              <a:ext cx="4132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Noto Sans Bamum" panose="020B0502040504020204"/>
                </a:rPr>
                <a:t>Simple and attractive entry point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7B801C9-898A-4AE6-80E5-A89A9712C4FC}"/>
              </a:ext>
            </a:extLst>
          </p:cNvPr>
          <p:cNvGrpSpPr/>
          <p:nvPr/>
        </p:nvGrpSpPr>
        <p:grpSpPr>
          <a:xfrm>
            <a:off x="3220357" y="1574582"/>
            <a:ext cx="5118250" cy="1593361"/>
            <a:chOff x="3311296" y="1697128"/>
            <a:chExt cx="5118250" cy="1593361"/>
          </a:xfrm>
        </p:grpSpPr>
        <p:sp>
          <p:nvSpPr>
            <p:cNvPr id="42" name="Textfeld 18">
              <a:extLst>
                <a:ext uri="{FF2B5EF4-FFF2-40B4-BE49-F238E27FC236}">
                  <a16:creationId xmlns:a16="http://schemas.microsoft.com/office/drawing/2014/main" id="{D765211E-C59A-4F74-9DCE-C0FEB8003C07}"/>
                </a:ext>
              </a:extLst>
            </p:cNvPr>
            <p:cNvSpPr txBox="1"/>
            <p:nvPr/>
          </p:nvSpPr>
          <p:spPr>
            <a:xfrm>
              <a:off x="4296741" y="2607323"/>
              <a:ext cx="41328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Noto Sans Bamum" panose="020B0502040504020204"/>
                </a:rPr>
                <a:t>Unlock private funds to address societal &amp; environmental issues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B880E98-D8E9-4694-A5DF-7EEB9BBB546A}"/>
                </a:ext>
              </a:extLst>
            </p:cNvPr>
            <p:cNvGrpSpPr/>
            <p:nvPr/>
          </p:nvGrpSpPr>
          <p:grpSpPr>
            <a:xfrm>
              <a:off x="3311297" y="2570489"/>
              <a:ext cx="720000" cy="720000"/>
              <a:chOff x="3292660" y="2512121"/>
              <a:chExt cx="720000" cy="720000"/>
            </a:xfrm>
          </p:grpSpPr>
          <p:pic>
            <p:nvPicPr>
              <p:cNvPr id="15" name="Picture 14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4373B3F9-DB7E-46E0-8B9B-C908309C25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37141" y="2656602"/>
                <a:ext cx="431037" cy="431037"/>
              </a:xfrm>
              <a:prstGeom prst="rect">
                <a:avLst/>
              </a:prstGeom>
            </p:spPr>
          </p:pic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722D287B-6FA7-4493-84D8-4EFCE34D4E1F}"/>
                  </a:ext>
                </a:extLst>
              </p:cNvPr>
              <p:cNvSpPr/>
              <p:nvPr/>
            </p:nvSpPr>
            <p:spPr>
              <a:xfrm>
                <a:off x="3292660" y="2512121"/>
                <a:ext cx="720000" cy="720000"/>
              </a:xfrm>
              <a:prstGeom prst="ellipse">
                <a:avLst/>
              </a:prstGeom>
              <a:noFill/>
              <a:ln w="57150">
                <a:solidFill>
                  <a:srgbClr val="7EB6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Noto Sans Bamum" panose="020B0502040504020204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174EDFD-3858-4B9C-973A-4F9EB3A1C78D}"/>
                </a:ext>
              </a:extLst>
            </p:cNvPr>
            <p:cNvGrpSpPr/>
            <p:nvPr/>
          </p:nvGrpSpPr>
          <p:grpSpPr>
            <a:xfrm>
              <a:off x="3311296" y="1697128"/>
              <a:ext cx="720000" cy="720000"/>
              <a:chOff x="3311296" y="1754486"/>
              <a:chExt cx="720000" cy="720000"/>
            </a:xfrm>
          </p:grpSpPr>
          <p:pic>
            <p:nvPicPr>
              <p:cNvPr id="20" name="Picture 19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58D6AB34-B317-40D3-993B-0D9EF311BE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55778" y="1898968"/>
                <a:ext cx="431037" cy="431037"/>
              </a:xfrm>
              <a:prstGeom prst="rect">
                <a:avLst/>
              </a:prstGeom>
            </p:spPr>
          </p:pic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93C29C7D-5480-45DE-AB5E-6E259AD421B1}"/>
                  </a:ext>
                </a:extLst>
              </p:cNvPr>
              <p:cNvSpPr/>
              <p:nvPr/>
            </p:nvSpPr>
            <p:spPr>
              <a:xfrm>
                <a:off x="3311296" y="1754486"/>
                <a:ext cx="720000" cy="720000"/>
              </a:xfrm>
              <a:prstGeom prst="ellipse">
                <a:avLst/>
              </a:prstGeom>
              <a:noFill/>
              <a:ln w="57150">
                <a:solidFill>
                  <a:srgbClr val="7EB6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Noto Sans Bamum" panose="020B0502040504020204"/>
                </a:endParaRPr>
              </a:p>
            </p:txBody>
          </p:sp>
        </p:grpSp>
        <p:sp>
          <p:nvSpPr>
            <p:cNvPr id="55" name="Textfeld 18">
              <a:extLst>
                <a:ext uri="{FF2B5EF4-FFF2-40B4-BE49-F238E27FC236}">
                  <a16:creationId xmlns:a16="http://schemas.microsoft.com/office/drawing/2014/main" id="{151F5A7C-F5D2-4A46-8309-2E83543720F3}"/>
                </a:ext>
              </a:extLst>
            </p:cNvPr>
            <p:cNvSpPr txBox="1"/>
            <p:nvPr/>
          </p:nvSpPr>
          <p:spPr>
            <a:xfrm>
              <a:off x="4296741" y="1872462"/>
              <a:ext cx="4132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Noto Sans Bamum" panose="020B0502040504020204"/>
                </a:rPr>
                <a:t>Provision of capital to achieve every goal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A2FF87D3-10AF-4130-94F3-3B44C7815C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6212" y="1672714"/>
            <a:ext cx="974676" cy="974676"/>
          </a:xfrm>
          <a:prstGeom prst="rect">
            <a:avLst/>
          </a:prstGeom>
        </p:spPr>
      </p:pic>
      <p:pic>
        <p:nvPicPr>
          <p:cNvPr id="16" name="Picture 15" descr="A picture containing silhouette, light&#10;&#10;Description automatically generated">
            <a:extLst>
              <a:ext uri="{FF2B5EF4-FFF2-40B4-BE49-F238E27FC236}">
                <a16:creationId xmlns:a16="http://schemas.microsoft.com/office/drawing/2014/main" id="{DD603B82-8443-4E5B-8CDB-4CB800B8A95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778" t="45873" r="34674" b="29926"/>
          <a:stretch/>
        </p:blipFill>
        <p:spPr>
          <a:xfrm rot="20920109">
            <a:off x="1376283" y="1349585"/>
            <a:ext cx="732942" cy="913960"/>
          </a:xfrm>
          <a:prstGeom prst="rect">
            <a:avLst/>
          </a:prstGeom>
        </p:spPr>
      </p:pic>
      <p:pic>
        <p:nvPicPr>
          <p:cNvPr id="7" name="Picture 6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123E7DC9-E6CE-4A8D-978E-82E4AFB8AFE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1089" t="19107" r="19611" b="23400"/>
          <a:stretch/>
        </p:blipFill>
        <p:spPr>
          <a:xfrm>
            <a:off x="917475" y="4525007"/>
            <a:ext cx="1235879" cy="1598401"/>
          </a:xfrm>
          <a:prstGeom prst="rect">
            <a:avLst/>
          </a:prstGeom>
        </p:spPr>
      </p:pic>
      <p:pic>
        <p:nvPicPr>
          <p:cNvPr id="23" name="Picture 22" descr="Shape&#10;&#10;Description automatically generated with low confidence">
            <a:extLst>
              <a:ext uri="{FF2B5EF4-FFF2-40B4-BE49-F238E27FC236}">
                <a16:creationId xmlns:a16="http://schemas.microsoft.com/office/drawing/2014/main" id="{3492EDFC-D387-4B09-8B01-0720945980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36212" y="5068130"/>
            <a:ext cx="974676" cy="974676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B95364A3-A273-42D2-88BC-7C88E6391969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feld 17">
            <a:extLst>
              <a:ext uri="{FF2B5EF4-FFF2-40B4-BE49-F238E27FC236}">
                <a16:creationId xmlns:a16="http://schemas.microsoft.com/office/drawing/2014/main" id="{4FC058AB-4745-4E25-BCF8-508B83F433BE}"/>
              </a:ext>
            </a:extLst>
          </p:cNvPr>
          <p:cNvSpPr txBox="1"/>
          <p:nvPr/>
        </p:nvSpPr>
        <p:spPr>
          <a:xfrm>
            <a:off x="772837" y="350717"/>
            <a:ext cx="1003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Noto Sans Bamum" panose="020B0502040504020204"/>
              </a:rPr>
              <a:t>How does Impact Investing help to promote SDGs?</a:t>
            </a:r>
          </a:p>
        </p:txBody>
      </p:sp>
    </p:spTree>
    <p:extLst>
      <p:ext uri="{BB962C8B-B14F-4D97-AF65-F5344CB8AC3E}">
        <p14:creationId xmlns:p14="http://schemas.microsoft.com/office/powerpoint/2010/main" val="1734879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17">
            <a:extLst>
              <a:ext uri="{FF2B5EF4-FFF2-40B4-BE49-F238E27FC236}">
                <a16:creationId xmlns:a16="http://schemas.microsoft.com/office/drawing/2014/main" id="{6A5B28E6-3250-4B87-8883-5749428ABBA1}"/>
              </a:ext>
            </a:extLst>
          </p:cNvPr>
          <p:cNvSpPr txBox="1"/>
          <p:nvPr/>
        </p:nvSpPr>
        <p:spPr>
          <a:xfrm>
            <a:off x="772837" y="350717"/>
            <a:ext cx="1003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Noto Sans Bamum" panose="020B0502040504020204"/>
              </a:rPr>
              <a:t>China’s environmental status quo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7BEE9-6C98-4EEF-BC1D-71143741438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 err="1"/>
              <a:t>Sustainable</a:t>
            </a:r>
            <a:r>
              <a:rPr lang="de-DE"/>
              <a:t>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ADC70-6B2B-487B-A485-97C6DAC0F5E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29247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5</a:t>
            </a:fld>
            <a:endParaRPr lang="de-DE"/>
          </a:p>
        </p:txBody>
      </p:sp>
      <p:sp>
        <p:nvSpPr>
          <p:cNvPr id="2" name="AutoShape 2" descr="upload.wikimedia.org/wikipedia/commons/f/fa/Fla...">
            <a:extLst>
              <a:ext uri="{FF2B5EF4-FFF2-40B4-BE49-F238E27FC236}">
                <a16:creationId xmlns:a16="http://schemas.microsoft.com/office/drawing/2014/main" id="{8A45D530-540C-406E-AC4A-4FAFA326C0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1623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FC1FBEE-E595-4B30-A474-10A59D18B189}"/>
              </a:ext>
            </a:extLst>
          </p:cNvPr>
          <p:cNvGrpSpPr/>
          <p:nvPr/>
        </p:nvGrpSpPr>
        <p:grpSpPr>
          <a:xfrm>
            <a:off x="5903823" y="952275"/>
            <a:ext cx="4977069" cy="2743195"/>
            <a:chOff x="6129179" y="1077229"/>
            <a:chExt cx="4567778" cy="2617453"/>
          </a:xfrm>
        </p:grpSpPr>
        <p:graphicFrame>
          <p:nvGraphicFramePr>
            <p:cNvPr id="12" name="Chart 11">
              <a:extLst>
                <a:ext uri="{FF2B5EF4-FFF2-40B4-BE49-F238E27FC236}">
                  <a16:creationId xmlns:a16="http://schemas.microsoft.com/office/drawing/2014/main" id="{F4920C17-E0BC-4A6F-A0A1-5479839EE17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51182876"/>
                </p:ext>
              </p:extLst>
            </p:nvPr>
          </p:nvGraphicFramePr>
          <p:xfrm>
            <a:off x="6129179" y="1077229"/>
            <a:ext cx="4567778" cy="26174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F4CA68C-9E7C-41BC-A4CD-46F4C638DD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1778" b="44053"/>
            <a:stretch/>
          </p:blipFill>
          <p:spPr>
            <a:xfrm>
              <a:off x="8413068" y="1966198"/>
              <a:ext cx="568679" cy="439846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16886E1-FA5C-46C5-8C8E-AB9944441F1A}"/>
              </a:ext>
            </a:extLst>
          </p:cNvPr>
          <p:cNvGrpSpPr/>
          <p:nvPr/>
        </p:nvGrpSpPr>
        <p:grpSpPr>
          <a:xfrm>
            <a:off x="138677" y="3798202"/>
            <a:ext cx="5334055" cy="2589139"/>
            <a:chOff x="450832" y="3802927"/>
            <a:chExt cx="5334055" cy="258913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DF6A769-35C3-41F3-B22F-E733A306D8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5186" b="14062"/>
            <a:stretch/>
          </p:blipFill>
          <p:spPr>
            <a:xfrm>
              <a:off x="450832" y="4223074"/>
              <a:ext cx="5334055" cy="2168992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B600F00-8126-4DEF-9998-C0F161B1CAF3}"/>
                </a:ext>
              </a:extLst>
            </p:cNvPr>
            <p:cNvSpPr txBox="1"/>
            <p:nvPr/>
          </p:nvSpPr>
          <p:spPr>
            <a:xfrm>
              <a:off x="807168" y="3802927"/>
              <a:ext cx="462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u="sng">
                  <a:solidFill>
                    <a:srgbClr val="7EB68B"/>
                  </a:solidFill>
                </a:rPr>
                <a:t>China’s 14</a:t>
              </a:r>
              <a:r>
                <a:rPr lang="en-US" b="1" u="sng" baseline="30000">
                  <a:solidFill>
                    <a:srgbClr val="7EB68B"/>
                  </a:solidFill>
                </a:rPr>
                <a:t>th</a:t>
              </a:r>
              <a:r>
                <a:rPr lang="en-US" b="1" u="sng">
                  <a:solidFill>
                    <a:srgbClr val="7EB68B"/>
                  </a:solidFill>
                </a:rPr>
                <a:t> “Five-year Plan”</a:t>
              </a: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AABCCB9-BFB2-48DC-82CE-DBD206F09C66}"/>
              </a:ext>
            </a:extLst>
          </p:cNvPr>
          <p:cNvCxnSpPr/>
          <p:nvPr/>
        </p:nvCxnSpPr>
        <p:spPr>
          <a:xfrm>
            <a:off x="575407" y="3722361"/>
            <a:ext cx="9989574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3EB873C4-B0BD-434B-9B33-866049823662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2F4051BD-D389-4CB2-AD44-5079E9EF9C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2826128"/>
              </p:ext>
            </p:extLst>
          </p:nvPr>
        </p:nvGraphicFramePr>
        <p:xfrm>
          <a:off x="284884" y="952288"/>
          <a:ext cx="533405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A0C78271-2CB2-4657-A734-43FD6617ED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299449"/>
              </p:ext>
            </p:extLst>
          </p:nvPr>
        </p:nvGraphicFramePr>
        <p:xfrm>
          <a:off x="5630459" y="3746285"/>
          <a:ext cx="5377590" cy="2564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60743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E5772976-65CD-4DEA-A170-9CF8D4AD6D5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09462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3" progId="TCLayout.ActiveDocument.1">
                  <p:embed/>
                </p:oleObj>
              </mc:Choice>
              <mc:Fallback>
                <p:oleObj name="think-cell Slide" r:id="rId4" imgW="473" imgH="47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E5772976-65CD-4DEA-A170-9CF8D4AD6D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BFC81DF-C9A0-45DC-BB34-2EE915B7735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E87E984-C81C-467A-899B-680FA2D7D8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6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010F7EC-FEB0-4669-B184-9516DC0BB79C}"/>
              </a:ext>
            </a:extLst>
          </p:cNvPr>
          <p:cNvSpPr txBox="1"/>
          <p:nvPr/>
        </p:nvSpPr>
        <p:spPr>
          <a:xfrm>
            <a:off x="772837" y="1191225"/>
            <a:ext cx="978608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b="0" i="0">
                <a:solidFill>
                  <a:srgbClr val="3D454E"/>
                </a:solidFill>
                <a:effectLst/>
                <a:latin typeface="Noto Sans Bamum" panose="020B0502040504020204"/>
              </a:rPr>
              <a:t>co-creating, nurturing, and growing </a:t>
            </a:r>
            <a:r>
              <a:rPr lang="en-US" b="1" i="0">
                <a:solidFill>
                  <a:srgbClr val="7EB68B"/>
                </a:solidFill>
                <a:effectLst/>
                <a:latin typeface="Noto Sans Bamum" panose="020B0502040504020204"/>
              </a:rPr>
              <a:t>market-based solutions </a:t>
            </a:r>
            <a:r>
              <a:rPr lang="en-US" b="0" i="0">
                <a:solidFill>
                  <a:srgbClr val="3D454E"/>
                </a:solidFill>
                <a:effectLst/>
                <a:latin typeface="Noto Sans Bamum" panose="020B0502040504020204"/>
              </a:rPr>
              <a:t>to key environmental and social challenges in </a:t>
            </a:r>
            <a:r>
              <a:rPr lang="en-US" b="1" i="0">
                <a:solidFill>
                  <a:srgbClr val="7EB68B"/>
                </a:solidFill>
                <a:effectLst/>
                <a:latin typeface="Noto Sans Bamum" panose="020B0502040504020204"/>
              </a:rPr>
              <a:t>China and other developing countries </a:t>
            </a:r>
            <a:r>
              <a:rPr lang="en-US" b="0" i="0">
                <a:solidFill>
                  <a:srgbClr val="3D454E"/>
                </a:solidFill>
                <a:effectLst/>
                <a:latin typeface="Noto Sans Bamum" panose="020B0502040504020204"/>
              </a:rPr>
              <a:t>related to </a:t>
            </a:r>
            <a:r>
              <a:rPr lang="en-US" b="1" i="0">
                <a:solidFill>
                  <a:srgbClr val="7EB68B"/>
                </a:solidFill>
                <a:effectLst/>
                <a:latin typeface="Noto Sans Bamum" panose="020B0502040504020204"/>
              </a:rPr>
              <a:t>clean energy, mobility, and smart agriculture</a:t>
            </a:r>
            <a:endParaRPr lang="de-DE" b="1">
              <a:solidFill>
                <a:srgbClr val="7EB68B"/>
              </a:solidFill>
              <a:latin typeface="Noto Sans Bamum" panose="020B0502040504020204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E5CBBF4-9979-4CD7-BBC6-F653BCD738DA}"/>
              </a:ext>
            </a:extLst>
          </p:cNvPr>
          <p:cNvGrpSpPr/>
          <p:nvPr/>
        </p:nvGrpSpPr>
        <p:grpSpPr>
          <a:xfrm>
            <a:off x="1703069" y="2116738"/>
            <a:ext cx="7684108" cy="909571"/>
            <a:chOff x="1705829" y="2044826"/>
            <a:chExt cx="7684108" cy="909571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AAD2BCB1-A5A7-4652-A65F-1927EC6F0903}"/>
                </a:ext>
              </a:extLst>
            </p:cNvPr>
            <p:cNvSpPr/>
            <p:nvPr/>
          </p:nvSpPr>
          <p:spPr>
            <a:xfrm>
              <a:off x="1705829" y="2044920"/>
              <a:ext cx="899969" cy="899969"/>
            </a:xfrm>
            <a:prstGeom prst="ellipse">
              <a:avLst/>
            </a:prstGeom>
            <a:solidFill>
              <a:srgbClr val="ADE6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C2AAF4A-C784-4B31-B64A-9C2CEACF6BDE}"/>
                </a:ext>
              </a:extLst>
            </p:cNvPr>
            <p:cNvGrpSpPr/>
            <p:nvPr/>
          </p:nvGrpSpPr>
          <p:grpSpPr>
            <a:xfrm>
              <a:off x="2155814" y="2044826"/>
              <a:ext cx="6788989" cy="900000"/>
              <a:chOff x="1984649" y="1540491"/>
              <a:chExt cx="6788989" cy="1440000"/>
            </a:xfrm>
          </p:grpSpPr>
          <p:sp>
            <p:nvSpPr>
              <p:cNvPr id="50" name="Rechteck 7">
                <a:extLst>
                  <a:ext uri="{FF2B5EF4-FFF2-40B4-BE49-F238E27FC236}">
                    <a16:creationId xmlns:a16="http://schemas.microsoft.com/office/drawing/2014/main" id="{FDA629B1-DB7E-46DD-9538-26F75BB5B11E}"/>
                  </a:ext>
                </a:extLst>
              </p:cNvPr>
              <p:cNvSpPr/>
              <p:nvPr/>
            </p:nvSpPr>
            <p:spPr>
              <a:xfrm>
                <a:off x="1984649" y="1540491"/>
                <a:ext cx="6788989" cy="1440000"/>
              </a:xfrm>
              <a:prstGeom prst="rect">
                <a:avLst/>
              </a:prstGeom>
              <a:solidFill>
                <a:srgbClr val="ADE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feld 41">
                <a:extLst>
                  <a:ext uri="{FF2B5EF4-FFF2-40B4-BE49-F238E27FC236}">
                    <a16:creationId xmlns:a16="http://schemas.microsoft.com/office/drawing/2014/main" id="{D2758526-01EF-48AD-BB21-D6CC7EF7BDDE}"/>
                  </a:ext>
                </a:extLst>
              </p:cNvPr>
              <p:cNvSpPr txBox="1"/>
              <p:nvPr/>
            </p:nvSpPr>
            <p:spPr>
              <a:xfrm>
                <a:off x="2184888" y="1937078"/>
                <a:ext cx="55092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Early-stage impact investment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4E4CB04B-B0C8-49F2-A802-74A4253A8D0E}"/>
                </a:ext>
              </a:extLst>
            </p:cNvPr>
            <p:cNvGrpSpPr/>
            <p:nvPr/>
          </p:nvGrpSpPr>
          <p:grpSpPr>
            <a:xfrm>
              <a:off x="8489968" y="2054428"/>
              <a:ext cx="899969" cy="899969"/>
              <a:chOff x="8058557" y="1548063"/>
              <a:chExt cx="1440000" cy="1440000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30A459B-53E6-4B39-8B8F-0309A30550A5}"/>
                  </a:ext>
                </a:extLst>
              </p:cNvPr>
              <p:cNvSpPr/>
              <p:nvPr/>
            </p:nvSpPr>
            <p:spPr>
              <a:xfrm>
                <a:off x="8058557" y="1548063"/>
                <a:ext cx="1440000" cy="1440000"/>
              </a:xfrm>
              <a:prstGeom prst="ellipse">
                <a:avLst/>
              </a:prstGeom>
              <a:solidFill>
                <a:srgbClr val="ADE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09FC262-D44D-4794-8F38-D8EA5C81D78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39567" y="1730050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4" name="Graphic 63" descr="Target with solid fill">
                <a:extLst>
                  <a:ext uri="{FF2B5EF4-FFF2-40B4-BE49-F238E27FC236}">
                    <a16:creationId xmlns:a16="http://schemas.microsoft.com/office/drawing/2014/main" id="{95EF1BFE-CBD6-41B1-9B5F-9A511271B1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321356" y="1810863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4E39CF2B-57A0-4930-9483-DF972792BF24}"/>
              </a:ext>
            </a:extLst>
          </p:cNvPr>
          <p:cNvGrpSpPr/>
          <p:nvPr/>
        </p:nvGrpSpPr>
        <p:grpSpPr>
          <a:xfrm>
            <a:off x="1721278" y="3305491"/>
            <a:ext cx="7683377" cy="900001"/>
            <a:chOff x="1705828" y="3153349"/>
            <a:chExt cx="7683377" cy="900001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E5D2212D-2ECB-428B-9DAA-D19D9720FCE9}"/>
                </a:ext>
              </a:extLst>
            </p:cNvPr>
            <p:cNvSpPr/>
            <p:nvPr/>
          </p:nvSpPr>
          <p:spPr>
            <a:xfrm>
              <a:off x="1705828" y="3153381"/>
              <a:ext cx="899969" cy="899969"/>
            </a:xfrm>
            <a:prstGeom prst="ellipse">
              <a:avLst/>
            </a:prstGeom>
            <a:solidFill>
              <a:srgbClr val="ADE6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A7880B19-EDB8-4B07-8A28-7FEDD111DC83}"/>
                </a:ext>
              </a:extLst>
            </p:cNvPr>
            <p:cNvGrpSpPr/>
            <p:nvPr/>
          </p:nvGrpSpPr>
          <p:grpSpPr>
            <a:xfrm>
              <a:off x="2155814" y="3153350"/>
              <a:ext cx="6788989" cy="900000"/>
              <a:chOff x="1990577" y="3351000"/>
              <a:chExt cx="6788989" cy="1440000"/>
            </a:xfrm>
          </p:grpSpPr>
          <p:sp>
            <p:nvSpPr>
              <p:cNvPr id="53" name="Rechteck 29">
                <a:extLst>
                  <a:ext uri="{FF2B5EF4-FFF2-40B4-BE49-F238E27FC236}">
                    <a16:creationId xmlns:a16="http://schemas.microsoft.com/office/drawing/2014/main" id="{09A3E58D-6A73-486B-B38C-63B53624D5D6}"/>
                  </a:ext>
                </a:extLst>
              </p:cNvPr>
              <p:cNvSpPr/>
              <p:nvPr/>
            </p:nvSpPr>
            <p:spPr>
              <a:xfrm>
                <a:off x="1990577" y="3351000"/>
                <a:ext cx="6788989" cy="1440000"/>
              </a:xfrm>
              <a:prstGeom prst="rect">
                <a:avLst/>
              </a:prstGeom>
              <a:solidFill>
                <a:srgbClr val="ADE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Textfeld 42">
                <a:extLst>
                  <a:ext uri="{FF2B5EF4-FFF2-40B4-BE49-F238E27FC236}">
                    <a16:creationId xmlns:a16="http://schemas.microsoft.com/office/drawing/2014/main" id="{895399D4-1EA5-40BA-9D26-7CFEF1A47A23}"/>
                  </a:ext>
                </a:extLst>
              </p:cNvPr>
              <p:cNvSpPr txBox="1"/>
              <p:nvPr/>
            </p:nvSpPr>
            <p:spPr>
              <a:xfrm>
                <a:off x="2190817" y="3504592"/>
                <a:ext cx="6588748" cy="1132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Transferring Chinese innovations to empower other developing countries</a:t>
                </a: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FF1B1BF0-E20D-49EB-AB1C-8D40DB1A9E31}"/>
                </a:ext>
              </a:extLst>
            </p:cNvPr>
            <p:cNvGrpSpPr/>
            <p:nvPr/>
          </p:nvGrpSpPr>
          <p:grpSpPr>
            <a:xfrm>
              <a:off x="8489236" y="3153349"/>
              <a:ext cx="899969" cy="899969"/>
              <a:chOff x="8941423" y="3357799"/>
              <a:chExt cx="1440000" cy="1440000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CD53B053-1069-4144-8C69-964093C71C82}"/>
                  </a:ext>
                </a:extLst>
              </p:cNvPr>
              <p:cNvSpPr/>
              <p:nvPr/>
            </p:nvSpPr>
            <p:spPr>
              <a:xfrm>
                <a:off x="8941423" y="3357799"/>
                <a:ext cx="1440000" cy="1440000"/>
              </a:xfrm>
              <a:prstGeom prst="ellipse">
                <a:avLst/>
              </a:prstGeom>
              <a:solidFill>
                <a:srgbClr val="ADE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F517444E-1A52-4C97-B5BD-3E0247DA34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121423" y="3537799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43F18CC2-4931-4363-ABE9-1142FC9672EA}"/>
                  </a:ext>
                </a:extLst>
              </p:cNvPr>
              <p:cNvGrpSpPr/>
              <p:nvPr/>
            </p:nvGrpSpPr>
            <p:grpSpPr>
              <a:xfrm>
                <a:off x="9240837" y="3613800"/>
                <a:ext cx="900801" cy="914400"/>
                <a:chOff x="9392591" y="1895926"/>
                <a:chExt cx="2553767" cy="2592320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2F9438F5-6105-46F8-9F80-744AE95A7B92}"/>
                    </a:ext>
                  </a:extLst>
                </p:cNvPr>
                <p:cNvGrpSpPr/>
                <p:nvPr/>
              </p:nvGrpSpPr>
              <p:grpSpPr>
                <a:xfrm>
                  <a:off x="9392591" y="1934479"/>
                  <a:ext cx="2553767" cy="2553767"/>
                  <a:chOff x="9828733" y="2506919"/>
                  <a:chExt cx="914400" cy="914400"/>
                </a:xfrm>
              </p:grpSpPr>
              <p:pic>
                <p:nvPicPr>
                  <p:cNvPr id="71" name="Graphic 70" descr="Globe with solid fill">
                    <a:extLst>
                      <a:ext uri="{FF2B5EF4-FFF2-40B4-BE49-F238E27FC236}">
                        <a16:creationId xmlns:a16="http://schemas.microsoft.com/office/drawing/2014/main" id="{2FEC08E3-9835-4EF7-B893-F4A0DA02BB0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828733" y="2506919"/>
                    <a:ext cx="914400" cy="914400"/>
                  </a:xfrm>
                  <a:prstGeom prst="rect">
                    <a:avLst/>
                  </a:prstGeom>
                </p:spPr>
              </p:pic>
              <p:sp>
                <p:nvSpPr>
                  <p:cNvPr id="72" name="Oval 71">
                    <a:extLst>
                      <a:ext uri="{FF2B5EF4-FFF2-40B4-BE49-F238E27FC236}">
                        <a16:creationId xmlns:a16="http://schemas.microsoft.com/office/drawing/2014/main" id="{1F04EB49-CA77-48B5-AE17-63C74F908E92}"/>
                      </a:ext>
                    </a:extLst>
                  </p:cNvPr>
                  <p:cNvSpPr/>
                  <p:nvPr/>
                </p:nvSpPr>
                <p:spPr>
                  <a:xfrm>
                    <a:off x="9939484" y="2599706"/>
                    <a:ext cx="609249" cy="60924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70" name="Graphic 69" descr="Earth globe: Africa and Europe with solid fill">
                  <a:extLst>
                    <a:ext uri="{FF2B5EF4-FFF2-40B4-BE49-F238E27FC236}">
                      <a16:creationId xmlns:a16="http://schemas.microsoft.com/office/drawing/2014/main" id="{261B1423-6BA2-4507-BB16-F85A6F01EC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30265" y="1895926"/>
                  <a:ext cx="2279049" cy="227904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8CE52BF-CB40-4F32-84E6-374DBDBA5AFF}"/>
              </a:ext>
            </a:extLst>
          </p:cNvPr>
          <p:cNvGrpSpPr/>
          <p:nvPr/>
        </p:nvGrpSpPr>
        <p:grpSpPr>
          <a:xfrm>
            <a:off x="1721278" y="4484674"/>
            <a:ext cx="7687065" cy="900017"/>
            <a:chOff x="1702140" y="4261763"/>
            <a:chExt cx="7687065" cy="900017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55E417C-644E-4639-8EDD-070D4448ABDC}"/>
                </a:ext>
              </a:extLst>
            </p:cNvPr>
            <p:cNvSpPr/>
            <p:nvPr/>
          </p:nvSpPr>
          <p:spPr>
            <a:xfrm>
              <a:off x="1702140" y="4261811"/>
              <a:ext cx="899969" cy="899969"/>
            </a:xfrm>
            <a:prstGeom prst="ellipse">
              <a:avLst/>
            </a:prstGeom>
            <a:solidFill>
              <a:srgbClr val="ADE6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5D60C-C52A-4D9D-966D-6FD4F3350DCF}"/>
                </a:ext>
              </a:extLst>
            </p:cNvPr>
            <p:cNvGrpSpPr/>
            <p:nvPr/>
          </p:nvGrpSpPr>
          <p:grpSpPr>
            <a:xfrm>
              <a:off x="2151607" y="4261763"/>
              <a:ext cx="6788989" cy="900000"/>
              <a:chOff x="1986370" y="5151772"/>
              <a:chExt cx="6788989" cy="1440000"/>
            </a:xfrm>
          </p:grpSpPr>
          <p:sp>
            <p:nvSpPr>
              <p:cNvPr id="56" name="Rechteck 30">
                <a:extLst>
                  <a:ext uri="{FF2B5EF4-FFF2-40B4-BE49-F238E27FC236}">
                    <a16:creationId xmlns:a16="http://schemas.microsoft.com/office/drawing/2014/main" id="{1306B973-89FB-4164-B839-61006A293677}"/>
                  </a:ext>
                </a:extLst>
              </p:cNvPr>
              <p:cNvSpPr/>
              <p:nvPr/>
            </p:nvSpPr>
            <p:spPr>
              <a:xfrm>
                <a:off x="1986370" y="5151772"/>
                <a:ext cx="6788989" cy="1440000"/>
              </a:xfrm>
              <a:prstGeom prst="rect">
                <a:avLst/>
              </a:prstGeom>
              <a:solidFill>
                <a:srgbClr val="ADE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Textfeld 43">
                <a:extLst>
                  <a:ext uri="{FF2B5EF4-FFF2-40B4-BE49-F238E27FC236}">
                    <a16:creationId xmlns:a16="http://schemas.microsoft.com/office/drawing/2014/main" id="{7CDCABD9-80C5-4C75-8B59-20AB082D74B5}"/>
                  </a:ext>
                </a:extLst>
              </p:cNvPr>
              <p:cNvSpPr txBox="1"/>
              <p:nvPr/>
            </p:nvSpPr>
            <p:spPr>
              <a:xfrm>
                <a:off x="2188972" y="5279132"/>
                <a:ext cx="5915617" cy="1132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>
                    <a:latin typeface="Noto Sans Bamum" panose="020B0502040504020204" pitchFamily="34" charset="0"/>
                    <a:ea typeface="Noto Sans Bamum" panose="020B0502040504020204" pitchFamily="34" charset="0"/>
                  </a:rPr>
                  <a:t>Financial and managerial support for sustainable start-ups</a:t>
                </a: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08F90F38-B959-4F77-9061-5EC787F00E76}"/>
                </a:ext>
              </a:extLst>
            </p:cNvPr>
            <p:cNvGrpSpPr/>
            <p:nvPr/>
          </p:nvGrpSpPr>
          <p:grpSpPr>
            <a:xfrm>
              <a:off x="8489236" y="4261779"/>
              <a:ext cx="899969" cy="899969"/>
              <a:chOff x="6506220" y="3703663"/>
              <a:chExt cx="1440000" cy="1440000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872C7F25-5068-4FD5-9488-0BD049CC6B4B}"/>
                  </a:ext>
                </a:extLst>
              </p:cNvPr>
              <p:cNvSpPr/>
              <p:nvPr/>
            </p:nvSpPr>
            <p:spPr>
              <a:xfrm>
                <a:off x="6506220" y="3703663"/>
                <a:ext cx="1440000" cy="1440000"/>
              </a:xfrm>
              <a:prstGeom prst="ellipse">
                <a:avLst/>
              </a:prstGeom>
              <a:solidFill>
                <a:srgbClr val="ADE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F10E6D20-4622-4A72-8C61-6E05F8CFA4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6220" y="388366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F44CC1BB-F337-4C90-ACDD-1C39E4E356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biLevel thresh="75000"/>
              </a:blip>
              <a:stretch>
                <a:fillRect/>
              </a:stretch>
            </p:blipFill>
            <p:spPr>
              <a:xfrm>
                <a:off x="6724012" y="3913302"/>
                <a:ext cx="1004415" cy="1020721"/>
              </a:xfrm>
              <a:prstGeom prst="rect">
                <a:avLst/>
              </a:prstGeom>
            </p:spPr>
          </p:pic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0BAFC77-12BA-4B4F-A803-204AD91A0A3D}"/>
              </a:ext>
            </a:extLst>
          </p:cNvPr>
          <p:cNvGrpSpPr/>
          <p:nvPr/>
        </p:nvGrpSpPr>
        <p:grpSpPr>
          <a:xfrm>
            <a:off x="1117376" y="5663875"/>
            <a:ext cx="9097003" cy="590793"/>
            <a:chOff x="424064" y="5421529"/>
            <a:chExt cx="10393277" cy="674978"/>
          </a:xfrm>
        </p:grpSpPr>
        <p:pic>
          <p:nvPicPr>
            <p:cNvPr id="77" name="Picture 2" descr="2 Vacancies at the United Nations Resident Coordinator Office in Armenia,  UNDP, Armenia - ARMACAD">
              <a:extLst>
                <a:ext uri="{FF2B5EF4-FFF2-40B4-BE49-F238E27FC236}">
                  <a16:creationId xmlns:a16="http://schemas.microsoft.com/office/drawing/2014/main" id="{5D5A99D1-5DF0-41AF-9C31-D6280E9C82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064" y="5421529"/>
              <a:ext cx="1264025" cy="626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6" descr="Massachusetts Institute of Technology (MIT) logo - Pesquisa Google">
              <a:extLst>
                <a:ext uri="{FF2B5EF4-FFF2-40B4-BE49-F238E27FC236}">
                  <a16:creationId xmlns:a16="http://schemas.microsoft.com/office/drawing/2014/main" id="{D8D6EBA4-7D5D-4F67-B9F6-CD074A84DB0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46" r="22147"/>
            <a:stretch/>
          </p:blipFill>
          <p:spPr bwMode="auto">
            <a:xfrm>
              <a:off x="1789480" y="5421529"/>
              <a:ext cx="706683" cy="656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8">
              <a:extLst>
                <a:ext uri="{FF2B5EF4-FFF2-40B4-BE49-F238E27FC236}">
                  <a16:creationId xmlns:a16="http://schemas.microsoft.com/office/drawing/2014/main" id="{6F27C7B6-CC1B-4988-818B-AAC51A4F44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23"/>
            <a:stretch/>
          </p:blipFill>
          <p:spPr bwMode="auto">
            <a:xfrm>
              <a:off x="2597554" y="5427977"/>
              <a:ext cx="595828" cy="610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10" descr="Universität Peking – Wikipedia">
              <a:extLst>
                <a:ext uri="{FF2B5EF4-FFF2-40B4-BE49-F238E27FC236}">
                  <a16:creationId xmlns:a16="http://schemas.microsoft.com/office/drawing/2014/main" id="{45532B46-17C4-4069-9099-15DC9DAA76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0566" y="5435186"/>
              <a:ext cx="595828" cy="595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WBG Finances - Country Details - Colombia">
              <a:extLst>
                <a:ext uri="{FF2B5EF4-FFF2-40B4-BE49-F238E27FC236}">
                  <a16:creationId xmlns:a16="http://schemas.microsoft.com/office/drawing/2014/main" id="{8FBBC55E-7FA4-48F4-832F-D2D8533146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7785" y="5450378"/>
              <a:ext cx="1278778" cy="5798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UNEP Logo [ Download - Logo - icon ] png svg">
              <a:extLst>
                <a:ext uri="{FF2B5EF4-FFF2-40B4-BE49-F238E27FC236}">
                  <a16:creationId xmlns:a16="http://schemas.microsoft.com/office/drawing/2014/main" id="{3F44A985-7AC4-4AF0-AB9E-CE41B845CE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773" y="5421529"/>
              <a:ext cx="656321" cy="656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Partner - Energy Foundation China">
              <a:extLst>
                <a:ext uri="{FF2B5EF4-FFF2-40B4-BE49-F238E27FC236}">
                  <a16:creationId xmlns:a16="http://schemas.microsoft.com/office/drawing/2014/main" id="{496C5373-36DA-47F0-B538-0A198C91F5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1" r="7739"/>
            <a:stretch/>
          </p:blipFill>
          <p:spPr bwMode="auto">
            <a:xfrm>
              <a:off x="4052485" y="5425936"/>
              <a:ext cx="1006690" cy="670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Download free vector Alibaba svg logo | LOGOSVG.COM">
              <a:extLst>
                <a:ext uri="{FF2B5EF4-FFF2-40B4-BE49-F238E27FC236}">
                  <a16:creationId xmlns:a16="http://schemas.microsoft.com/office/drawing/2014/main" id="{D283EB95-E69A-4398-9220-C8C223560B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7954" y="5450378"/>
              <a:ext cx="862615" cy="646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Picture 12" descr="Water Action Hub | Asian Development Bank">
              <a:extLst>
                <a:ext uri="{FF2B5EF4-FFF2-40B4-BE49-F238E27FC236}">
                  <a16:creationId xmlns:a16="http://schemas.microsoft.com/office/drawing/2014/main" id="{114F688A-AE1B-4ACB-934C-FB76FE13EA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3" t="37206" r="6843" b="37097"/>
            <a:stretch/>
          </p:blipFill>
          <p:spPr bwMode="auto">
            <a:xfrm>
              <a:off x="8201960" y="5443167"/>
              <a:ext cx="2615381" cy="5798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EFECBEF1-16E9-4DD2-8946-E6A0EEDD6A59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7" name="Textfeld 17">
            <a:extLst>
              <a:ext uri="{FF2B5EF4-FFF2-40B4-BE49-F238E27FC236}">
                <a16:creationId xmlns:a16="http://schemas.microsoft.com/office/drawing/2014/main" id="{3604B431-F779-4B0C-B142-3E007B4B4C00}"/>
              </a:ext>
            </a:extLst>
          </p:cNvPr>
          <p:cNvSpPr txBox="1"/>
          <p:nvPr/>
        </p:nvSpPr>
        <p:spPr>
          <a:xfrm>
            <a:off x="772837" y="350717"/>
            <a:ext cx="1003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Noto Sans Bamum" panose="020B0502040504020204"/>
              </a:rPr>
              <a:t>China Impact Ventures</a:t>
            </a:r>
          </a:p>
        </p:txBody>
      </p:sp>
      <p:sp>
        <p:nvSpPr>
          <p:cNvPr id="81" name="Textfeld 5">
            <a:extLst>
              <a:ext uri="{FF2B5EF4-FFF2-40B4-BE49-F238E27FC236}">
                <a16:creationId xmlns:a16="http://schemas.microsoft.com/office/drawing/2014/main" id="{EECF7DE5-6F5E-4190-8962-DEB83ADD67EF}"/>
              </a:ext>
            </a:extLst>
          </p:cNvPr>
          <p:cNvSpPr txBox="1"/>
          <p:nvPr/>
        </p:nvSpPr>
        <p:spPr>
          <a:xfrm>
            <a:off x="9690807" y="0"/>
            <a:ext cx="1406586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0" i="0">
                <a:solidFill>
                  <a:srgbClr val="3D454E"/>
                </a:solidFill>
                <a:effectLst/>
                <a:latin typeface="Noto Sans Bamum" panose="020B0502040504020204"/>
              </a:rPr>
              <a:t>Case Study</a:t>
            </a:r>
            <a:endParaRPr lang="de-DE" sz="2000" b="1">
              <a:solidFill>
                <a:srgbClr val="7EB68B"/>
              </a:solidFill>
              <a:latin typeface="Noto Sans Bamum" panose="020B0502040504020204"/>
            </a:endParaRPr>
          </a:p>
        </p:txBody>
      </p:sp>
    </p:spTree>
    <p:extLst>
      <p:ext uri="{BB962C8B-B14F-4D97-AF65-F5344CB8AC3E}">
        <p14:creationId xmlns:p14="http://schemas.microsoft.com/office/powerpoint/2010/main" val="570757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B61A1-E2B2-44AB-883D-C8B4D09ABF0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9BF5B2-72AE-4921-8D8B-64A91A42358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7</a:t>
            </a:fld>
            <a:endParaRPr lang="de-D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888C56-D3AD-498D-950D-56A84A2E3EC2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051E193-25ED-450D-80AC-A798218E42C6}"/>
              </a:ext>
            </a:extLst>
          </p:cNvPr>
          <p:cNvGrpSpPr/>
          <p:nvPr/>
        </p:nvGrpSpPr>
        <p:grpSpPr>
          <a:xfrm>
            <a:off x="683962" y="1885263"/>
            <a:ext cx="9797850" cy="3689396"/>
            <a:chOff x="761871" y="1961463"/>
            <a:chExt cx="9797850" cy="3689396"/>
          </a:xfrm>
        </p:grpSpPr>
        <p:sp>
          <p:nvSpPr>
            <p:cNvPr id="20" name="Textfeld 18">
              <a:extLst>
                <a:ext uri="{FF2B5EF4-FFF2-40B4-BE49-F238E27FC236}">
                  <a16:creationId xmlns:a16="http://schemas.microsoft.com/office/drawing/2014/main" id="{A4B240AE-07FB-4264-A0D1-781DAEF2BAD4}"/>
                </a:ext>
              </a:extLst>
            </p:cNvPr>
            <p:cNvSpPr txBox="1"/>
            <p:nvPr/>
          </p:nvSpPr>
          <p:spPr>
            <a:xfrm>
              <a:off x="4266078" y="3039040"/>
              <a:ext cx="2789436" cy="1077218"/>
            </a:xfrm>
            <a:prstGeom prst="rect">
              <a:avLst/>
            </a:prstGeom>
            <a:noFill/>
            <a:ln w="28575">
              <a:solidFill>
                <a:srgbClr val="ADE6B9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>
                  <a:solidFill>
                    <a:srgbClr val="7EB68B"/>
                  </a:solidFill>
                  <a:latin typeface="Noto Sans Bamum" panose="020B0502040504020204"/>
                </a:rPr>
                <a:t>7,254 </a:t>
              </a:r>
            </a:p>
            <a:p>
              <a:pPr algn="ctr"/>
              <a:r>
                <a:rPr lang="en-US" sz="2000">
                  <a:latin typeface="Noto Sans Bamum" panose="020B0502040504020204"/>
                </a:rPr>
                <a:t>Rural households served</a:t>
              </a:r>
            </a:p>
          </p:txBody>
        </p:sp>
        <p:sp>
          <p:nvSpPr>
            <p:cNvPr id="21" name="Textfeld 18">
              <a:extLst>
                <a:ext uri="{FF2B5EF4-FFF2-40B4-BE49-F238E27FC236}">
                  <a16:creationId xmlns:a16="http://schemas.microsoft.com/office/drawing/2014/main" id="{05693A7B-90FB-401B-AEF3-CD15A86B308A}"/>
                </a:ext>
              </a:extLst>
            </p:cNvPr>
            <p:cNvSpPr txBox="1"/>
            <p:nvPr/>
          </p:nvSpPr>
          <p:spPr>
            <a:xfrm>
              <a:off x="761871" y="3039040"/>
              <a:ext cx="2789436" cy="1077218"/>
            </a:xfrm>
            <a:prstGeom prst="rect">
              <a:avLst/>
            </a:prstGeom>
            <a:noFill/>
            <a:ln w="28575">
              <a:solidFill>
                <a:srgbClr val="ADE6B9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>
                  <a:solidFill>
                    <a:srgbClr val="7EB68B"/>
                  </a:solidFill>
                  <a:latin typeface="Noto Sans Bamum" panose="020B0502040504020204"/>
                </a:rPr>
                <a:t>$29.8 m</a:t>
              </a:r>
            </a:p>
            <a:p>
              <a:pPr algn="ctr"/>
              <a:r>
                <a:rPr lang="en-US" sz="2000">
                  <a:latin typeface="Noto Sans Bamum" panose="020B0502040504020204"/>
                </a:rPr>
                <a:t>In energy savings</a:t>
              </a:r>
            </a:p>
          </p:txBody>
        </p:sp>
        <p:sp>
          <p:nvSpPr>
            <p:cNvPr id="22" name="Textfeld 18">
              <a:extLst>
                <a:ext uri="{FF2B5EF4-FFF2-40B4-BE49-F238E27FC236}">
                  <a16:creationId xmlns:a16="http://schemas.microsoft.com/office/drawing/2014/main" id="{AC2E08A8-5682-400A-9A30-193E3A02B05A}"/>
                </a:ext>
              </a:extLst>
            </p:cNvPr>
            <p:cNvSpPr txBox="1"/>
            <p:nvPr/>
          </p:nvSpPr>
          <p:spPr>
            <a:xfrm>
              <a:off x="7770285" y="3039040"/>
              <a:ext cx="2789436" cy="1077218"/>
            </a:xfrm>
            <a:prstGeom prst="rect">
              <a:avLst/>
            </a:prstGeom>
            <a:noFill/>
            <a:ln w="28575">
              <a:solidFill>
                <a:srgbClr val="ADE6B9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srgbClr val="7EB68B"/>
                  </a:solidFill>
                  <a:effectLst/>
                  <a:uLnTx/>
                  <a:uFillTx/>
                  <a:latin typeface="Noto Sans Bamum" panose="020B0502040504020204"/>
                  <a:ea typeface="+mn-ea"/>
                  <a:cs typeface="+mn-cs"/>
                </a:rPr>
                <a:t>450,507 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Noto Sans Bamum" panose="020B0502040504020204"/>
                  <a:ea typeface="+mn-ea"/>
                  <a:cs typeface="+mn-cs"/>
                </a:rPr>
                <a:t>CO2 </a:t>
              </a: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Noto Sans Bamum" panose="020B0502040504020204"/>
                  <a:ea typeface="+mn-ea"/>
                  <a:cs typeface="+mn-cs"/>
                </a:rPr>
                <a:t>emission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Noto Sans Bamum" panose="020B0502040504020204"/>
                  <a:ea typeface="+mn-ea"/>
                  <a:cs typeface="+mn-cs"/>
                </a:rPr>
                <a:t> reduced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E920BF6E-D75B-497F-A567-303BAFC69D24}"/>
                </a:ext>
              </a:extLst>
            </p:cNvPr>
            <p:cNvGrpSpPr/>
            <p:nvPr/>
          </p:nvGrpSpPr>
          <p:grpSpPr>
            <a:xfrm>
              <a:off x="8643128" y="4605848"/>
              <a:ext cx="1043750" cy="1043750"/>
              <a:chOff x="8947928" y="4959030"/>
              <a:chExt cx="1043750" cy="104375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DCF9BAE8-32AC-47E9-97AE-7590262CE049}"/>
                  </a:ext>
                </a:extLst>
              </p:cNvPr>
              <p:cNvSpPr/>
              <p:nvPr/>
            </p:nvSpPr>
            <p:spPr>
              <a:xfrm>
                <a:off x="8947928" y="4959030"/>
                <a:ext cx="1043750" cy="1043750"/>
              </a:xfrm>
              <a:prstGeom prst="ellipse">
                <a:avLst/>
              </a:prstGeom>
              <a:noFill/>
              <a:ln w="57150">
                <a:solidFill>
                  <a:srgbClr val="ADE6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4" name="Graphic 33" descr="Plant outline">
                <a:extLst>
                  <a:ext uri="{FF2B5EF4-FFF2-40B4-BE49-F238E27FC236}">
                    <a16:creationId xmlns:a16="http://schemas.microsoft.com/office/drawing/2014/main" id="{A12954C7-863A-4938-8071-4BE335F3F3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137718" y="5155580"/>
                <a:ext cx="656291" cy="656291"/>
              </a:xfrm>
              <a:prstGeom prst="rect">
                <a:avLst/>
              </a:prstGeom>
            </p:spPr>
          </p:pic>
        </p:grpSp>
        <p:sp>
          <p:nvSpPr>
            <p:cNvPr id="40" name="Textfeld 18">
              <a:extLst>
                <a:ext uri="{FF2B5EF4-FFF2-40B4-BE49-F238E27FC236}">
                  <a16:creationId xmlns:a16="http://schemas.microsoft.com/office/drawing/2014/main" id="{8954E35A-FE95-4CF1-9745-085C7F215C2F}"/>
                </a:ext>
              </a:extLst>
            </p:cNvPr>
            <p:cNvSpPr txBox="1"/>
            <p:nvPr/>
          </p:nvSpPr>
          <p:spPr>
            <a:xfrm>
              <a:off x="761871" y="1961463"/>
              <a:ext cx="2789436" cy="523220"/>
            </a:xfrm>
            <a:prstGeom prst="rect">
              <a:avLst/>
            </a:prstGeom>
            <a:solidFill>
              <a:srgbClr val="7EB68B"/>
            </a:solidFill>
            <a:ln w="28575">
              <a:solidFill>
                <a:srgbClr val="7EB68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latin typeface="Noto Sans Bamum" panose="020B0502040504020204"/>
                </a:rPr>
                <a:t>Financial</a:t>
              </a:r>
            </a:p>
          </p:txBody>
        </p:sp>
        <p:sp>
          <p:nvSpPr>
            <p:cNvPr id="41" name="Textfeld 18">
              <a:extLst>
                <a:ext uri="{FF2B5EF4-FFF2-40B4-BE49-F238E27FC236}">
                  <a16:creationId xmlns:a16="http://schemas.microsoft.com/office/drawing/2014/main" id="{EFD8CC48-5393-48C4-92B4-7272812DE1B7}"/>
                </a:ext>
              </a:extLst>
            </p:cNvPr>
            <p:cNvSpPr txBox="1"/>
            <p:nvPr/>
          </p:nvSpPr>
          <p:spPr>
            <a:xfrm>
              <a:off x="4266683" y="1961463"/>
              <a:ext cx="2789436" cy="523220"/>
            </a:xfrm>
            <a:prstGeom prst="rect">
              <a:avLst/>
            </a:prstGeom>
            <a:solidFill>
              <a:srgbClr val="7EB68B"/>
            </a:solidFill>
            <a:ln w="28575">
              <a:solidFill>
                <a:srgbClr val="7EB68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latin typeface="Noto Sans Bamum" panose="020B0502040504020204"/>
                </a:rPr>
                <a:t>Social</a:t>
              </a:r>
            </a:p>
          </p:txBody>
        </p:sp>
        <p:sp>
          <p:nvSpPr>
            <p:cNvPr id="42" name="Textfeld 18">
              <a:extLst>
                <a:ext uri="{FF2B5EF4-FFF2-40B4-BE49-F238E27FC236}">
                  <a16:creationId xmlns:a16="http://schemas.microsoft.com/office/drawing/2014/main" id="{D1B42979-CAFC-4A81-9CD9-7EFB7A904F47}"/>
                </a:ext>
              </a:extLst>
            </p:cNvPr>
            <p:cNvSpPr txBox="1"/>
            <p:nvPr/>
          </p:nvSpPr>
          <p:spPr>
            <a:xfrm>
              <a:off x="7770285" y="1961463"/>
              <a:ext cx="2789436" cy="523220"/>
            </a:xfrm>
            <a:prstGeom prst="rect">
              <a:avLst/>
            </a:prstGeom>
            <a:solidFill>
              <a:srgbClr val="7EB68B"/>
            </a:solidFill>
            <a:ln w="28575">
              <a:solidFill>
                <a:srgbClr val="7EB68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latin typeface="Noto Sans Bamum" panose="020B0502040504020204"/>
                </a:rPr>
                <a:t>Environmental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37587FB-3FE4-46C6-A5A9-A0C962D1D8F2}"/>
                </a:ext>
              </a:extLst>
            </p:cNvPr>
            <p:cNvGrpSpPr/>
            <p:nvPr/>
          </p:nvGrpSpPr>
          <p:grpSpPr>
            <a:xfrm>
              <a:off x="1636510" y="4605848"/>
              <a:ext cx="1045011" cy="1045011"/>
              <a:chOff x="1938884" y="4824630"/>
              <a:chExt cx="1045011" cy="1045011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664F8F8D-B948-4DCC-8F69-5894858FF9E4}"/>
                  </a:ext>
                </a:extLst>
              </p:cNvPr>
              <p:cNvSpPr/>
              <p:nvPr/>
            </p:nvSpPr>
            <p:spPr>
              <a:xfrm>
                <a:off x="1938884" y="4824630"/>
                <a:ext cx="1045011" cy="1045011"/>
              </a:xfrm>
              <a:prstGeom prst="ellipse">
                <a:avLst/>
              </a:prstGeom>
              <a:noFill/>
              <a:ln w="57150">
                <a:solidFill>
                  <a:srgbClr val="ADE6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Shape 1301">
                <a:extLst>
                  <a:ext uri="{FF2B5EF4-FFF2-40B4-BE49-F238E27FC236}">
                    <a16:creationId xmlns:a16="http://schemas.microsoft.com/office/drawing/2014/main" id="{D55FF997-8F4C-4278-98B6-A73C6D4E40B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140024" y="5191240"/>
                <a:ext cx="642730" cy="3117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26" y="3327"/>
                    </a:moveTo>
                    <a:cubicBezTo>
                      <a:pt x="8838" y="3327"/>
                      <a:pt x="7226" y="6681"/>
                      <a:pt x="7226" y="10760"/>
                    </a:cubicBezTo>
                    <a:cubicBezTo>
                      <a:pt x="7226" y="14838"/>
                      <a:pt x="8838" y="18192"/>
                      <a:pt x="10826" y="18192"/>
                    </a:cubicBezTo>
                    <a:cubicBezTo>
                      <a:pt x="12801" y="18192"/>
                      <a:pt x="14413" y="14838"/>
                      <a:pt x="14413" y="10760"/>
                    </a:cubicBezTo>
                    <a:cubicBezTo>
                      <a:pt x="14413" y="6681"/>
                      <a:pt x="12801" y="3327"/>
                      <a:pt x="10826" y="3327"/>
                    </a:cubicBezTo>
                    <a:close/>
                    <a:moveTo>
                      <a:pt x="11190" y="15160"/>
                    </a:moveTo>
                    <a:lnTo>
                      <a:pt x="11190" y="16448"/>
                    </a:lnTo>
                    <a:lnTo>
                      <a:pt x="10488" y="16448"/>
                    </a:lnTo>
                    <a:lnTo>
                      <a:pt x="10488" y="15214"/>
                    </a:lnTo>
                    <a:cubicBezTo>
                      <a:pt x="10124" y="15214"/>
                      <a:pt x="9539" y="14919"/>
                      <a:pt x="9318" y="14704"/>
                    </a:cubicBezTo>
                    <a:lnTo>
                      <a:pt x="9539" y="13040"/>
                    </a:lnTo>
                    <a:cubicBezTo>
                      <a:pt x="9799" y="13336"/>
                      <a:pt x="10202" y="13631"/>
                      <a:pt x="10644" y="13631"/>
                    </a:cubicBezTo>
                    <a:cubicBezTo>
                      <a:pt x="11073" y="13631"/>
                      <a:pt x="11333" y="13255"/>
                      <a:pt x="11333" y="12665"/>
                    </a:cubicBezTo>
                    <a:cubicBezTo>
                      <a:pt x="11333" y="12128"/>
                      <a:pt x="11151" y="11806"/>
                      <a:pt x="10605" y="11377"/>
                    </a:cubicBezTo>
                    <a:cubicBezTo>
                      <a:pt x="9864" y="10840"/>
                      <a:pt x="9357" y="10089"/>
                      <a:pt x="9357" y="8720"/>
                    </a:cubicBezTo>
                    <a:cubicBezTo>
                      <a:pt x="9357" y="7433"/>
                      <a:pt x="9760" y="6440"/>
                      <a:pt x="10449" y="6145"/>
                    </a:cubicBezTo>
                    <a:lnTo>
                      <a:pt x="10449" y="4937"/>
                    </a:lnTo>
                    <a:lnTo>
                      <a:pt x="11151" y="4937"/>
                    </a:lnTo>
                    <a:lnTo>
                      <a:pt x="11151" y="6145"/>
                    </a:lnTo>
                    <a:cubicBezTo>
                      <a:pt x="11515" y="6145"/>
                      <a:pt x="11879" y="6359"/>
                      <a:pt x="12139" y="6601"/>
                    </a:cubicBezTo>
                    <a:lnTo>
                      <a:pt x="11879" y="8184"/>
                    </a:lnTo>
                    <a:cubicBezTo>
                      <a:pt x="11697" y="8023"/>
                      <a:pt x="11372" y="7808"/>
                      <a:pt x="10969" y="7808"/>
                    </a:cubicBezTo>
                    <a:cubicBezTo>
                      <a:pt x="10566" y="7808"/>
                      <a:pt x="10345" y="8184"/>
                      <a:pt x="10345" y="8640"/>
                    </a:cubicBezTo>
                    <a:cubicBezTo>
                      <a:pt x="10345" y="9177"/>
                      <a:pt x="10605" y="9391"/>
                      <a:pt x="11151" y="9928"/>
                    </a:cubicBezTo>
                    <a:cubicBezTo>
                      <a:pt x="11879" y="10545"/>
                      <a:pt x="12295" y="11296"/>
                      <a:pt x="12295" y="12584"/>
                    </a:cubicBezTo>
                    <a:cubicBezTo>
                      <a:pt x="12321" y="13872"/>
                      <a:pt x="11853" y="14919"/>
                      <a:pt x="11190" y="15160"/>
                    </a:cubicBezTo>
                    <a:close/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0" y="21600"/>
                    </a:lnTo>
                    <a:close/>
                    <a:moveTo>
                      <a:pt x="20573" y="6601"/>
                    </a:moveTo>
                    <a:lnTo>
                      <a:pt x="20573" y="14838"/>
                    </a:lnTo>
                    <a:cubicBezTo>
                      <a:pt x="19508" y="15375"/>
                      <a:pt x="18741" y="17200"/>
                      <a:pt x="18455" y="19024"/>
                    </a:cubicBezTo>
                    <a:lnTo>
                      <a:pt x="3158" y="19024"/>
                    </a:lnTo>
                    <a:cubicBezTo>
                      <a:pt x="2898" y="17200"/>
                      <a:pt x="2092" y="15455"/>
                      <a:pt x="1027" y="14838"/>
                    </a:cubicBezTo>
                    <a:lnTo>
                      <a:pt x="1027" y="6601"/>
                    </a:lnTo>
                    <a:cubicBezTo>
                      <a:pt x="2092" y="6064"/>
                      <a:pt x="2859" y="4240"/>
                      <a:pt x="3158" y="2120"/>
                    </a:cubicBezTo>
                    <a:lnTo>
                      <a:pt x="18416" y="2120"/>
                    </a:lnTo>
                    <a:cubicBezTo>
                      <a:pt x="18676" y="4320"/>
                      <a:pt x="19508" y="6064"/>
                      <a:pt x="20573" y="6601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>
                <a:noFill/>
                <a:miter lim="400000"/>
              </a:ln>
            </p:spPr>
            <p:txBody>
              <a:bodyPr lIns="36000" tIns="36000" rIns="36000" bIns="36000" anchor="ctr">
                <a:noAutofit/>
              </a:bodyPr>
              <a:lstStyle/>
              <a:p>
                <a:pPr algn="l" defTabSz="590133">
                  <a:lnSpc>
                    <a:spcPct val="93000"/>
                  </a:lnSpc>
                  <a:defRPr sz="22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64B28FC8-E61C-4256-81C1-BC691FCCA151}"/>
                </a:ext>
              </a:extLst>
            </p:cNvPr>
            <p:cNvGrpSpPr/>
            <p:nvPr/>
          </p:nvGrpSpPr>
          <p:grpSpPr>
            <a:xfrm>
              <a:off x="5086951" y="4605848"/>
              <a:ext cx="1045011" cy="1045011"/>
              <a:chOff x="4128790" y="4957769"/>
              <a:chExt cx="1045011" cy="1045011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C2C98E5A-D9EF-4EC2-8253-CC12F0DBC3C6}"/>
                  </a:ext>
                </a:extLst>
              </p:cNvPr>
              <p:cNvSpPr/>
              <p:nvPr/>
            </p:nvSpPr>
            <p:spPr>
              <a:xfrm>
                <a:off x="4128790" y="4957769"/>
                <a:ext cx="1045011" cy="1045011"/>
              </a:xfrm>
              <a:prstGeom prst="ellipse">
                <a:avLst/>
              </a:prstGeom>
              <a:noFill/>
              <a:ln w="57150">
                <a:solidFill>
                  <a:srgbClr val="ADE6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Shape 1375">
                <a:extLst>
                  <a:ext uri="{FF2B5EF4-FFF2-40B4-BE49-F238E27FC236}">
                    <a16:creationId xmlns:a16="http://schemas.microsoft.com/office/drawing/2014/main" id="{6DF01004-164D-42F0-A54F-5C604E27FE5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400346" y="5240694"/>
                <a:ext cx="501898" cy="479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34" y="4177"/>
                    </a:moveTo>
                    <a:lnTo>
                      <a:pt x="11446" y="4219"/>
                    </a:lnTo>
                    <a:lnTo>
                      <a:pt x="11446" y="19048"/>
                    </a:lnTo>
                    <a:lnTo>
                      <a:pt x="17482" y="19048"/>
                    </a:lnTo>
                    <a:lnTo>
                      <a:pt x="17482" y="21600"/>
                    </a:lnTo>
                    <a:lnTo>
                      <a:pt x="3997" y="21600"/>
                    </a:lnTo>
                    <a:lnTo>
                      <a:pt x="3997" y="19048"/>
                    </a:lnTo>
                    <a:lnTo>
                      <a:pt x="10033" y="19048"/>
                    </a:lnTo>
                    <a:lnTo>
                      <a:pt x="10033" y="4219"/>
                    </a:lnTo>
                    <a:lnTo>
                      <a:pt x="4845" y="4177"/>
                    </a:lnTo>
                    <a:lnTo>
                      <a:pt x="7570" y="13627"/>
                    </a:lnTo>
                    <a:lnTo>
                      <a:pt x="8095" y="13627"/>
                    </a:lnTo>
                    <a:cubicBezTo>
                      <a:pt x="8095" y="16010"/>
                      <a:pt x="6258" y="17866"/>
                      <a:pt x="4037" y="17866"/>
                    </a:cubicBezTo>
                    <a:cubicBezTo>
                      <a:pt x="1817" y="17866"/>
                      <a:pt x="0" y="15947"/>
                      <a:pt x="0" y="13627"/>
                    </a:cubicBezTo>
                    <a:lnTo>
                      <a:pt x="404" y="13627"/>
                    </a:lnTo>
                    <a:lnTo>
                      <a:pt x="3129" y="4177"/>
                    </a:lnTo>
                    <a:lnTo>
                      <a:pt x="3068" y="4177"/>
                    </a:lnTo>
                    <a:lnTo>
                      <a:pt x="3068" y="2974"/>
                    </a:lnTo>
                    <a:lnTo>
                      <a:pt x="10033" y="2974"/>
                    </a:lnTo>
                    <a:lnTo>
                      <a:pt x="10033" y="0"/>
                    </a:lnTo>
                    <a:lnTo>
                      <a:pt x="11446" y="0"/>
                    </a:lnTo>
                    <a:lnTo>
                      <a:pt x="11446" y="2974"/>
                    </a:lnTo>
                    <a:lnTo>
                      <a:pt x="18511" y="2974"/>
                    </a:lnTo>
                    <a:lnTo>
                      <a:pt x="18511" y="4177"/>
                    </a:lnTo>
                    <a:lnTo>
                      <a:pt x="18451" y="4177"/>
                    </a:lnTo>
                    <a:lnTo>
                      <a:pt x="21196" y="13627"/>
                    </a:lnTo>
                    <a:lnTo>
                      <a:pt x="21600" y="13627"/>
                    </a:lnTo>
                    <a:cubicBezTo>
                      <a:pt x="21600" y="15947"/>
                      <a:pt x="19763" y="17866"/>
                      <a:pt x="17542" y="17866"/>
                    </a:cubicBezTo>
                    <a:cubicBezTo>
                      <a:pt x="15322" y="17866"/>
                      <a:pt x="13505" y="15947"/>
                      <a:pt x="13505" y="13627"/>
                    </a:cubicBezTo>
                    <a:lnTo>
                      <a:pt x="13909" y="13627"/>
                    </a:lnTo>
                    <a:lnTo>
                      <a:pt x="16634" y="4177"/>
                    </a:lnTo>
                    <a:close/>
                    <a:moveTo>
                      <a:pt x="3997" y="4282"/>
                    </a:moveTo>
                    <a:lnTo>
                      <a:pt x="1312" y="13690"/>
                    </a:lnTo>
                    <a:lnTo>
                      <a:pt x="6722" y="13690"/>
                    </a:lnTo>
                    <a:lnTo>
                      <a:pt x="3997" y="4282"/>
                    </a:lnTo>
                    <a:close/>
                    <a:moveTo>
                      <a:pt x="14757" y="13627"/>
                    </a:moveTo>
                    <a:lnTo>
                      <a:pt x="20167" y="13627"/>
                    </a:lnTo>
                    <a:lnTo>
                      <a:pt x="17482" y="4282"/>
                    </a:lnTo>
                    <a:lnTo>
                      <a:pt x="14757" y="13627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miter lim="400000"/>
              </a:ln>
            </p:spPr>
            <p:txBody>
              <a:bodyPr lIns="36000" tIns="36000" rIns="36000" bIns="36000" anchor="ctr">
                <a:noAutofit/>
              </a:bodyPr>
              <a:lstStyle/>
              <a:p>
                <a:pPr algn="l" defTabSz="590133">
                  <a:lnSpc>
                    <a:spcPct val="93000"/>
                  </a:lnSpc>
                  <a:defRPr sz="22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5" name="Textfeld 53">
            <a:extLst>
              <a:ext uri="{FF2B5EF4-FFF2-40B4-BE49-F238E27FC236}">
                <a16:creationId xmlns:a16="http://schemas.microsoft.com/office/drawing/2014/main" id="{B513F468-E8F5-4FDF-8082-D5F0750A317C}"/>
              </a:ext>
            </a:extLst>
          </p:cNvPr>
          <p:cNvSpPr txBox="1"/>
          <p:nvPr/>
        </p:nvSpPr>
        <p:spPr>
          <a:xfrm>
            <a:off x="42784" y="863448"/>
            <a:ext cx="11080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>
                <a:latin typeface="Noto Sans Bamum" panose="020B0502040504020204"/>
              </a:rPr>
              <a:t>Impact </a:t>
            </a:r>
            <a:r>
              <a:rPr lang="de-DE" sz="4000" err="1">
                <a:latin typeface="Noto Sans Bamum" panose="020B0502040504020204"/>
              </a:rPr>
              <a:t>to</a:t>
            </a:r>
            <a:r>
              <a:rPr lang="de-DE" sz="4000">
                <a:latin typeface="Noto Sans Bamum" panose="020B0502040504020204"/>
              </a:rPr>
              <a:t> date</a:t>
            </a:r>
            <a:endParaRPr lang="en-US" sz="4000">
              <a:latin typeface="Noto Sans Bamum" panose="020B0502040504020204"/>
            </a:endParaRPr>
          </a:p>
        </p:txBody>
      </p:sp>
      <p:sp>
        <p:nvSpPr>
          <p:cNvPr id="26" name="Textfeld 5">
            <a:extLst>
              <a:ext uri="{FF2B5EF4-FFF2-40B4-BE49-F238E27FC236}">
                <a16:creationId xmlns:a16="http://schemas.microsoft.com/office/drawing/2014/main" id="{45424B3D-A358-4B8A-8271-7801F04B4B7A}"/>
              </a:ext>
            </a:extLst>
          </p:cNvPr>
          <p:cNvSpPr txBox="1"/>
          <p:nvPr/>
        </p:nvSpPr>
        <p:spPr>
          <a:xfrm>
            <a:off x="9690807" y="0"/>
            <a:ext cx="1406586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0" i="0">
                <a:solidFill>
                  <a:srgbClr val="3D454E"/>
                </a:solidFill>
                <a:effectLst/>
                <a:latin typeface="Noto Sans Bamum" panose="020B0502040504020204"/>
              </a:rPr>
              <a:t>Case Study</a:t>
            </a:r>
            <a:endParaRPr lang="de-DE" sz="2000" b="1">
              <a:solidFill>
                <a:srgbClr val="7EB68B"/>
              </a:solidFill>
              <a:latin typeface="Noto Sans Bamum" panose="020B0502040504020204"/>
            </a:endParaRPr>
          </a:p>
        </p:txBody>
      </p:sp>
    </p:spTree>
    <p:extLst>
      <p:ext uri="{BB962C8B-B14F-4D97-AF65-F5344CB8AC3E}">
        <p14:creationId xmlns:p14="http://schemas.microsoft.com/office/powerpoint/2010/main" val="247292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1AFB8C-939D-49EE-AA5A-6BC9CEB84FD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Sustainable Money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FACCB7-E0BC-4443-824E-AF89DBFEC4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45439" y="6356350"/>
            <a:ext cx="600919" cy="365125"/>
          </a:xfrm>
        </p:spPr>
        <p:txBody>
          <a:bodyPr/>
          <a:lstStyle/>
          <a:p>
            <a:pPr algn="ctr"/>
            <a:fld id="{AAD674BD-ABB6-2A43-8A0B-A7AD8390AB38}" type="slidenum">
              <a:rPr lang="de-DE" smtClean="0"/>
              <a:pPr algn="ctr"/>
              <a:t>8</a:t>
            </a:fld>
            <a:endParaRPr lang="de-DE"/>
          </a:p>
        </p:txBody>
      </p:sp>
      <p:sp>
        <p:nvSpPr>
          <p:cNvPr id="19" name="Textfeld 53">
            <a:extLst>
              <a:ext uri="{FF2B5EF4-FFF2-40B4-BE49-F238E27FC236}">
                <a16:creationId xmlns:a16="http://schemas.microsoft.com/office/drawing/2014/main" id="{92FF28E7-0A92-4D14-B0D7-12895CD5CF13}"/>
              </a:ext>
            </a:extLst>
          </p:cNvPr>
          <p:cNvSpPr txBox="1"/>
          <p:nvPr/>
        </p:nvSpPr>
        <p:spPr>
          <a:xfrm>
            <a:off x="42784" y="863448"/>
            <a:ext cx="11080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>
                <a:latin typeface="Noto Sans Bamum" panose="020B0502040504020204"/>
              </a:rPr>
              <a:t>#1 </a:t>
            </a:r>
            <a:r>
              <a:rPr lang="de-DE" sz="4000" err="1">
                <a:latin typeface="Noto Sans Bamum" panose="020B0502040504020204"/>
              </a:rPr>
              <a:t>What</a:t>
            </a:r>
            <a:r>
              <a:rPr lang="de-DE" sz="4000">
                <a:latin typeface="Noto Sans Bamum" panose="020B0502040504020204"/>
              </a:rPr>
              <a:t> </a:t>
            </a:r>
            <a:r>
              <a:rPr lang="de-DE" sz="4000" err="1">
                <a:latin typeface="Noto Sans Bamum" panose="020B0502040504020204"/>
              </a:rPr>
              <a:t>to</a:t>
            </a:r>
            <a:r>
              <a:rPr lang="de-DE" sz="4000">
                <a:latin typeface="Noto Sans Bamum" panose="020B0502040504020204"/>
              </a:rPr>
              <a:t> do? </a:t>
            </a:r>
            <a:endParaRPr lang="en-US" sz="4000">
              <a:latin typeface="Noto Sans Bamum" panose="020B0502040504020204"/>
            </a:endParaRPr>
          </a:p>
        </p:txBody>
      </p:sp>
      <p:sp>
        <p:nvSpPr>
          <p:cNvPr id="12" name="Abgerundetes Rechteck 10">
            <a:extLst>
              <a:ext uri="{FF2B5EF4-FFF2-40B4-BE49-F238E27FC236}">
                <a16:creationId xmlns:a16="http://schemas.microsoft.com/office/drawing/2014/main" id="{013DEC5A-8884-4635-B038-CC3842C82B6A}"/>
              </a:ext>
            </a:extLst>
          </p:cNvPr>
          <p:cNvSpPr/>
          <p:nvPr/>
        </p:nvSpPr>
        <p:spPr>
          <a:xfrm>
            <a:off x="723021" y="2116334"/>
            <a:ext cx="2986413" cy="3379093"/>
          </a:xfrm>
          <a:prstGeom prst="roundRect">
            <a:avLst>
              <a:gd name="adj" fmla="val 4742"/>
            </a:avLst>
          </a:prstGeom>
          <a:noFill/>
          <a:ln w="31750">
            <a:solidFill>
              <a:srgbClr val="063D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bgerundetes Rechteck 12">
            <a:extLst>
              <a:ext uri="{FF2B5EF4-FFF2-40B4-BE49-F238E27FC236}">
                <a16:creationId xmlns:a16="http://schemas.microsoft.com/office/drawing/2014/main" id="{333447FF-EA21-4565-A55C-27845BC43914}"/>
              </a:ext>
            </a:extLst>
          </p:cNvPr>
          <p:cNvSpPr/>
          <p:nvPr/>
        </p:nvSpPr>
        <p:spPr>
          <a:xfrm>
            <a:off x="836545" y="2204126"/>
            <a:ext cx="2759364" cy="528730"/>
          </a:xfrm>
          <a:prstGeom prst="roundRect">
            <a:avLst>
              <a:gd name="adj" fmla="val 4742"/>
            </a:avLst>
          </a:prstGeom>
          <a:solidFill>
            <a:srgbClr val="ADE6B9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63D2B"/>
                </a:solidFill>
                <a:latin typeface="Noto Sans Bamum" panose="020B0502040504020204" pitchFamily="34" charset="0"/>
                <a:ea typeface="Noto Sans Bamum" panose="020B0502040504020204" pitchFamily="34" charset="0"/>
              </a:rPr>
              <a:t>Investment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9E413E1-2432-4694-9CDE-591818109E5A}"/>
              </a:ext>
            </a:extLst>
          </p:cNvPr>
          <p:cNvGrpSpPr/>
          <p:nvPr/>
        </p:nvGrpSpPr>
        <p:grpSpPr>
          <a:xfrm>
            <a:off x="7456341" y="2116333"/>
            <a:ext cx="2986413" cy="3379093"/>
            <a:chOff x="985420" y="2361460"/>
            <a:chExt cx="2986413" cy="3379093"/>
          </a:xfrm>
        </p:grpSpPr>
        <p:sp>
          <p:nvSpPr>
            <p:cNvPr id="10" name="Abgerundetes Rechteck 4">
              <a:extLst>
                <a:ext uri="{FF2B5EF4-FFF2-40B4-BE49-F238E27FC236}">
                  <a16:creationId xmlns:a16="http://schemas.microsoft.com/office/drawing/2014/main" id="{8148CFF4-ABF8-408A-8E52-07F70FE62E5C}"/>
                </a:ext>
              </a:extLst>
            </p:cNvPr>
            <p:cNvSpPr/>
            <p:nvPr/>
          </p:nvSpPr>
          <p:spPr>
            <a:xfrm>
              <a:off x="985420" y="2361460"/>
              <a:ext cx="2986413" cy="3379093"/>
            </a:xfrm>
            <a:prstGeom prst="roundRect">
              <a:avLst>
                <a:gd name="adj" fmla="val 4742"/>
              </a:avLst>
            </a:prstGeom>
            <a:noFill/>
            <a:ln w="31750">
              <a:solidFill>
                <a:srgbClr val="063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Abgerundetes Rechteck 12">
              <a:extLst>
                <a:ext uri="{FF2B5EF4-FFF2-40B4-BE49-F238E27FC236}">
                  <a16:creationId xmlns:a16="http://schemas.microsoft.com/office/drawing/2014/main" id="{12A4E1F3-E3BD-417E-842D-1F1D37257F11}"/>
                </a:ext>
              </a:extLst>
            </p:cNvPr>
            <p:cNvSpPr/>
            <p:nvPr/>
          </p:nvSpPr>
          <p:spPr>
            <a:xfrm>
              <a:off x="1098944" y="2449251"/>
              <a:ext cx="2759364" cy="528730"/>
            </a:xfrm>
            <a:prstGeom prst="roundRect">
              <a:avLst>
                <a:gd name="adj" fmla="val 4742"/>
              </a:avLst>
            </a:prstGeom>
            <a:solidFill>
              <a:srgbClr val="ADE6B9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63D2B"/>
                  </a:solidFill>
                  <a:latin typeface="Noto Sans Bamum" panose="020B0502040504020204" pitchFamily="34" charset="0"/>
                  <a:ea typeface="Noto Sans Bamum" panose="020B0502040504020204" pitchFamily="34" charset="0"/>
                </a:rPr>
                <a:t>Start-Up</a:t>
              </a:r>
            </a:p>
          </p:txBody>
        </p:sp>
        <p:pic>
          <p:nvPicPr>
            <p:cNvPr id="16" name="Grafik 65">
              <a:extLst>
                <a:ext uri="{FF2B5EF4-FFF2-40B4-BE49-F238E27FC236}">
                  <a16:creationId xmlns:a16="http://schemas.microsoft.com/office/drawing/2014/main" id="{BF7BD72A-E754-41CF-82CE-AAA54C764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06457" y="3626607"/>
              <a:ext cx="1344337" cy="1344337"/>
            </a:xfrm>
            <a:prstGeom prst="rect">
              <a:avLst/>
            </a:prstGeom>
          </p:spPr>
        </p:pic>
      </p:grpSp>
      <p:pic>
        <p:nvPicPr>
          <p:cNvPr id="18" name="Picture 17" descr="Shape&#10;&#10;Description automatically generated with low confidence">
            <a:extLst>
              <a:ext uri="{FF2B5EF4-FFF2-40B4-BE49-F238E27FC236}">
                <a16:creationId xmlns:a16="http://schemas.microsoft.com/office/drawing/2014/main" id="{F8459930-1686-480C-8842-4A7BA734CE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6590" y="3444505"/>
            <a:ext cx="1339273" cy="133927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43D5722-2D93-479A-83EC-021BA89C2C7B}"/>
              </a:ext>
            </a:extLst>
          </p:cNvPr>
          <p:cNvSpPr/>
          <p:nvPr/>
        </p:nvSpPr>
        <p:spPr>
          <a:xfrm>
            <a:off x="11097393" y="0"/>
            <a:ext cx="68382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93683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090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3&quot;&gt;&lt;elem m_fUsage=&quot;1.89999999999999991118E+00&quot;&gt;&lt;m_msothmcolidx val=&quot;0&quot;/&gt;&lt;m_rgb r=&quot;F2&quot; g=&quot;F2&quot; b=&quot;F2&quot;/&gt;&lt;/elem&gt;&lt;elem m_fUsage=&quot;8.10000000000000053291E-01&quot;&gt;&lt;m_msothmcolidx val=&quot;0&quot;/&gt;&lt;m_rgb r=&quot;7E&quot; g=&quot;B6&quot; b=&quot;8B&quot;/&gt;&lt;/elem&gt;&lt;elem m_fUsage=&quot;7.29000000000000092371E-01&quot;&gt;&lt;m_msothmcolidx val=&quot;0&quot;/&gt;&lt;m_rgb r=&quot;AD&quot; g=&quot;E6&quot; b=&quot;B9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j_7_EGdipEPJzM3prSVH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7Fa7oDTW9SAN0Z7qFkil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_JqVE.W_kQIlHubqemv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nKhjCbX9Ay8qNnDKKuIQ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B52S4u46nibtvSU3W1OU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g1w9712e6qYrwXVgqp9X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alLtX5kaNP..pI_F839s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Et8csTf095SkA3kAO2Deg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47F02F8F9B1CB4995BCABAC67AFC150" ma:contentTypeVersion="4" ma:contentTypeDescription="새 문서를 만듭니다." ma:contentTypeScope="" ma:versionID="c3a86b08d420e14343f63956518fe53f">
  <xsd:schema xmlns:xsd="http://www.w3.org/2001/XMLSchema" xmlns:xs="http://www.w3.org/2001/XMLSchema" xmlns:p="http://schemas.microsoft.com/office/2006/metadata/properties" xmlns:ns2="3226ca10-b16a-407d-a1cb-ee1f435c443d" targetNamespace="http://schemas.microsoft.com/office/2006/metadata/properties" ma:root="true" ma:fieldsID="e487e2132791e088873a1d3fd8e6f6df" ns2:_="">
    <xsd:import namespace="3226ca10-b16a-407d-a1cb-ee1f435c44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26ca10-b16a-407d-a1cb-ee1f435c44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FA09CC0-E74F-4A2F-AB76-1CB190B35C7C}">
  <ds:schemaRefs>
    <ds:schemaRef ds:uri="3226ca10-b16a-407d-a1cb-ee1f435c443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C7353A1-98F8-44AD-8B20-E583F7378D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7A2E60-FC5F-49D8-9352-1EB8FC6521EB}">
  <ds:schemaRefs>
    <ds:schemaRef ds:uri="3226ca10-b16a-407d-a1cb-ee1f435c443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</Words>
  <Application>Microsoft Office PowerPoint</Application>
  <PresentationFormat>Widescreen</PresentationFormat>
  <Paragraphs>155</Paragraphs>
  <Slides>17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Noto Sans Bamum</vt:lpstr>
      <vt:lpstr>Arial</vt:lpstr>
      <vt:lpstr>Calibri</vt:lpstr>
      <vt:lpstr>Calibri Light</vt:lpstr>
      <vt:lpstr>Times New Roman</vt:lpstr>
      <vt:lpstr>Office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References (Schriftart anpassen!!!)</dc:title>
  <dc:creator>Tom Wulf</dc:creator>
  <cp:lastModifiedBy>Nina BAAL 贝妮娜</cp:lastModifiedBy>
  <cp:revision>1</cp:revision>
  <dcterms:created xsi:type="dcterms:W3CDTF">2020-10-19T16:00:56Z</dcterms:created>
  <dcterms:modified xsi:type="dcterms:W3CDTF">2021-04-20T11:40:02Z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0x010100E47F02F8F9B1CB4995BCABAC67AFC150</vt:lpwstr>
  </property>
</Properties>
</file>